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6"/>
  </p:notesMasterIdLst>
  <p:sldIdLst>
    <p:sldId id="273" r:id="rId5"/>
    <p:sldId id="274" r:id="rId6"/>
    <p:sldId id="869" r:id="rId7"/>
    <p:sldId id="276" r:id="rId8"/>
    <p:sldId id="870" r:id="rId9"/>
    <p:sldId id="868" r:id="rId10"/>
    <p:sldId id="298" r:id="rId11"/>
    <p:sldId id="845" r:id="rId12"/>
    <p:sldId id="838" r:id="rId13"/>
    <p:sldId id="871" r:id="rId14"/>
    <p:sldId id="872" r:id="rId15"/>
  </p:sldIdLst>
  <p:sldSz cx="12192000" cy="6858000"/>
  <p:notesSz cx="6858000" cy="9144000"/>
  <p:defaultTextStyle>
    <a:defPPr>
      <a:defRPr lang="en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5D79"/>
    <a:srgbClr val="51B79D"/>
    <a:srgbClr val="F5F5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70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nekelstandard-my.sharepoint.com/personal/arild_kjaernli_nek_no/Documents/Medlemsunders&#248;kelse%202020%20(1-272)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b-N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Sheet1!$C$4</c:f>
              <c:strCache>
                <c:ptCount val="1"/>
                <c:pt idx="0">
                  <c:v>Nye eksperter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Sheet1!$B$5:$B$13</c:f>
              <c:strCache>
                <c:ptCount val="9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</c:strCache>
            </c:strRef>
          </c:cat>
          <c:val>
            <c:numRef>
              <c:f>Sheet1!$C$5:$C$13</c:f>
              <c:numCache>
                <c:formatCode>General</c:formatCode>
                <c:ptCount val="9"/>
                <c:pt idx="0">
                  <c:v>39</c:v>
                </c:pt>
                <c:pt idx="1">
                  <c:v>62</c:v>
                </c:pt>
                <c:pt idx="2">
                  <c:v>60</c:v>
                </c:pt>
                <c:pt idx="3">
                  <c:v>47</c:v>
                </c:pt>
                <c:pt idx="4">
                  <c:v>62</c:v>
                </c:pt>
                <c:pt idx="5">
                  <c:v>87</c:v>
                </c:pt>
                <c:pt idx="6">
                  <c:v>89</c:v>
                </c:pt>
                <c:pt idx="7">
                  <c:v>168</c:v>
                </c:pt>
                <c:pt idx="8">
                  <c:v>120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9EF-4BDC-830B-4CC3A8D09E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44411864"/>
        <c:axId val="844417440"/>
      </c:lineChart>
      <c:catAx>
        <c:axId val="844411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b-NO"/>
          </a:p>
        </c:txPr>
        <c:crossAx val="844417440"/>
        <c:crosses val="autoZero"/>
        <c:auto val="1"/>
        <c:lblAlgn val="ctr"/>
        <c:lblOffset val="100"/>
        <c:noMultiLvlLbl val="0"/>
      </c:catAx>
      <c:valAx>
        <c:axId val="844417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b-NO"/>
          </a:p>
        </c:txPr>
        <c:crossAx val="8444118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b-N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nb-NO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b-N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A91-4EA7-918F-17257C3D01C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A91-4EA7-918F-17257C3D01C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A91-4EA7-918F-17257C3D01C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A91-4EA7-918F-17257C3D01C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nb-NO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Sheet9!$B$2:$B$5</c:f>
              <c:strCache>
                <c:ptCount val="4"/>
                <c:pt idx="0">
                  <c:v>0-2 år</c:v>
                </c:pt>
                <c:pt idx="1">
                  <c:v>3-5 år</c:v>
                </c:pt>
                <c:pt idx="2">
                  <c:v>6-10 år</c:v>
                </c:pt>
                <c:pt idx="3">
                  <c:v>Mer enn 10 år</c:v>
                </c:pt>
              </c:strCache>
            </c:strRef>
          </c:cat>
          <c:val>
            <c:numRef>
              <c:f>Sheet9!$D$2:$D$5</c:f>
              <c:numCache>
                <c:formatCode>0%</c:formatCode>
                <c:ptCount val="4"/>
                <c:pt idx="0">
                  <c:v>0.33695652173913043</c:v>
                </c:pt>
                <c:pt idx="1">
                  <c:v>0.22463768115942029</c:v>
                </c:pt>
                <c:pt idx="2">
                  <c:v>0.14492753623188406</c:v>
                </c:pt>
                <c:pt idx="3">
                  <c:v>0.29347826086956524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A91-4EA7-918F-17257C3D01C4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b-N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nb-NO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55AFF7-D719-7545-8FB0-EB08689B6D49}" type="datetimeFigureOut">
              <a:rPr lang="en-NO" smtClean="0"/>
              <a:t>6/14/22</a:t>
            </a:fld>
            <a:endParaRPr lang="en-N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9D9B2F-EF21-9844-BA52-68E8B27492BD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5122356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/>
              <a:t>Både bredde i komiteen og faglig kompetanse er på et godt nivå. Hva med frafallet? Er det mange som kommer inn og finner ut at dette ikke var noe særlig?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984067-21AA-4B8E-B85E-B871A42E49F9}" type="slidenum">
              <a:rPr lang="nb-NO" smtClean="0"/>
              <a:pPr/>
              <a:t>9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338402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3.svg"/><Relationship Id="rId7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3.svg"/><Relationship Id="rId7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jpe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10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7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7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7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7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968FB12-8E9A-9A4C-940A-9AA4C33154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0608" b="15907"/>
          <a:stretch/>
        </p:blipFill>
        <p:spPr>
          <a:xfrm>
            <a:off x="-8765" y="2425148"/>
            <a:ext cx="12200765" cy="4432852"/>
          </a:xfrm>
          <a:prstGeom prst="rect">
            <a:avLst/>
          </a:prstGeom>
        </p:spPr>
      </p:pic>
      <p:sp>
        <p:nvSpPr>
          <p:cNvPr id="6" name="Plassholder for bilde 5">
            <a:extLst>
              <a:ext uri="{FF2B5EF4-FFF2-40B4-BE49-F238E27FC236}">
                <a16:creationId xmlns:a16="http://schemas.microsoft.com/office/drawing/2014/main" id="{4E3EA619-FF62-604F-9FC8-4597E7F9A08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9525" y="2425700"/>
            <a:ext cx="12201525" cy="4432300"/>
          </a:xfrm>
          <a:prstGeom prst="rect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4CC7D34-7312-FB46-A133-803D72F32EE3}"/>
              </a:ext>
            </a:extLst>
          </p:cNvPr>
          <p:cNvSpPr/>
          <p:nvPr userDrawn="1"/>
        </p:nvSpPr>
        <p:spPr>
          <a:xfrm>
            <a:off x="0" y="0"/>
            <a:ext cx="12191999" cy="2425148"/>
          </a:xfrm>
          <a:prstGeom prst="rect">
            <a:avLst/>
          </a:prstGeom>
          <a:solidFill>
            <a:srgbClr val="F5F5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359D55-3D8F-214B-A516-24214464AF53}"/>
              </a:ext>
            </a:extLst>
          </p:cNvPr>
          <p:cNvSpPr>
            <a:spLocks noGrp="1" noChangeAspect="1"/>
          </p:cNvSpPr>
          <p:nvPr>
            <p:ph type="ctrTitle"/>
          </p:nvPr>
        </p:nvSpPr>
        <p:spPr>
          <a:xfrm>
            <a:off x="2965174" y="482601"/>
            <a:ext cx="7702826" cy="1028147"/>
          </a:xfrm>
        </p:spPr>
        <p:txBody>
          <a:bodyPr anchor="t" anchorCtr="0">
            <a:noAutofit/>
          </a:bodyPr>
          <a:lstStyle>
            <a:lvl1pPr algn="l">
              <a:defRPr sz="4000">
                <a:solidFill>
                  <a:srgbClr val="2E5D79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NO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D448373-3055-AA46-AA48-08623AEADA2A}"/>
              </a:ext>
            </a:extLst>
          </p:cNvPr>
          <p:cNvCxnSpPr/>
          <p:nvPr userDrawn="1"/>
        </p:nvCxnSpPr>
        <p:spPr>
          <a:xfrm>
            <a:off x="2703443" y="616226"/>
            <a:ext cx="0" cy="1292087"/>
          </a:xfrm>
          <a:prstGeom prst="line">
            <a:avLst/>
          </a:prstGeom>
          <a:ln>
            <a:solidFill>
              <a:srgbClr val="51B7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Graphic 12">
            <a:extLst>
              <a:ext uri="{FF2B5EF4-FFF2-40B4-BE49-F238E27FC236}">
                <a16:creationId xmlns:a16="http://schemas.microsoft.com/office/drawing/2014/main" id="{15202337-1536-E041-9E41-6F753B46580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79977" y="596348"/>
            <a:ext cx="1763367" cy="328315"/>
          </a:xfrm>
          <a:prstGeom prst="rect">
            <a:avLst/>
          </a:prstGeom>
        </p:spPr>
      </p:pic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E9CA1AE4-D355-C64A-B12C-3E4FAF5B63C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65173" y="1651128"/>
            <a:ext cx="7702800" cy="394319"/>
          </a:xfrm>
        </p:spPr>
        <p:txBody>
          <a:bodyPr wrap="none">
            <a:noAutofit/>
          </a:bodyPr>
          <a:lstStyle>
            <a:lvl1pPr marL="0" indent="0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14666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pittel skille_Bl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94CC7D34-7312-FB46-A133-803D72F32EE3}"/>
              </a:ext>
            </a:extLst>
          </p:cNvPr>
          <p:cNvSpPr>
            <a:spLocks noChangeAspect="1"/>
          </p:cNvSpPr>
          <p:nvPr userDrawn="1"/>
        </p:nvSpPr>
        <p:spPr>
          <a:xfrm>
            <a:off x="-10218" y="8223"/>
            <a:ext cx="12202218" cy="6858000"/>
          </a:xfrm>
          <a:prstGeom prst="rect">
            <a:avLst/>
          </a:prstGeom>
          <a:solidFill>
            <a:srgbClr val="F5F5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5202337-1536-E041-9E41-6F753B4658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9249" y="218655"/>
            <a:ext cx="1511193" cy="281364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8687DC7-9A87-8546-B0DC-78A608752E66}"/>
              </a:ext>
            </a:extLst>
          </p:cNvPr>
          <p:cNvCxnSpPr>
            <a:cxnSpLocks/>
          </p:cNvCxnSpPr>
          <p:nvPr userDrawn="1"/>
        </p:nvCxnSpPr>
        <p:spPr>
          <a:xfrm flipH="1">
            <a:off x="-10217" y="734920"/>
            <a:ext cx="12202219" cy="1"/>
          </a:xfrm>
          <a:prstGeom prst="line">
            <a:avLst/>
          </a:prstGeom>
          <a:ln w="19050">
            <a:solidFill>
              <a:srgbClr val="51B7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A row of wind turbines&#10;&#10;Description automatically generated with low confidence">
            <a:extLst>
              <a:ext uri="{FF2B5EF4-FFF2-40B4-BE49-F238E27FC236}">
                <a16:creationId xmlns:a16="http://schemas.microsoft.com/office/drawing/2014/main" id="{DCE3ADFF-5182-2344-8909-BE99179EB0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624" r="14946"/>
          <a:stretch/>
        </p:blipFill>
        <p:spPr>
          <a:xfrm>
            <a:off x="-10217" y="740975"/>
            <a:ext cx="12201800" cy="606330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2896B14-744B-E147-8AD1-A65E0354EC2C}"/>
              </a:ext>
            </a:extLst>
          </p:cNvPr>
          <p:cNvSpPr/>
          <p:nvPr userDrawn="1"/>
        </p:nvSpPr>
        <p:spPr>
          <a:xfrm>
            <a:off x="-10636" y="740975"/>
            <a:ext cx="6272892" cy="6063303"/>
          </a:xfrm>
          <a:prstGeom prst="rect">
            <a:avLst/>
          </a:prstGeom>
          <a:solidFill>
            <a:srgbClr val="2E5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2E7AD92-7BC7-324E-8222-2BAD3CFEB2C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V="1">
            <a:off x="-10218" y="6804280"/>
            <a:ext cx="12201800" cy="81469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68CC7F3B-AD78-BD4F-8DDD-7B427A784F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27985"/>
          <a:stretch/>
        </p:blipFill>
        <p:spPr>
          <a:xfrm>
            <a:off x="-10637" y="5389638"/>
            <a:ext cx="2047743" cy="1415897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9E565CD6-AC44-5741-8FC2-7F3F052146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46347" r="-18362"/>
          <a:stretch/>
        </p:blipFill>
        <p:spPr>
          <a:xfrm rot="10800000">
            <a:off x="4530288" y="735153"/>
            <a:ext cx="1731965" cy="1197555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F8DDA552-E194-EF4C-8ABF-E6188664045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62688" y="739717"/>
            <a:ext cx="5929312" cy="6064307"/>
          </a:xfrm>
        </p:spPr>
        <p:txBody>
          <a:bodyPr/>
          <a:lstStyle/>
          <a:p>
            <a:endParaRPr lang="nb-NO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8C5AD5A-A440-534F-B4AA-918C893B460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17691" y="3279405"/>
            <a:ext cx="2680887" cy="875653"/>
          </a:xfrm>
        </p:spPr>
        <p:txBody>
          <a:bodyPr anchor="t" anchorCtr="0">
            <a:noAutofit/>
          </a:bodyPr>
          <a:lstStyle>
            <a:lvl1pPr algn="l">
              <a:defRPr sz="2400" b="0" i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nb-NO"/>
              <a:t>01</a:t>
            </a:r>
            <a:br>
              <a:rPr lang="nb-NO"/>
            </a:br>
            <a:r>
              <a:rPr lang="nb-NO"/>
              <a:t>Kapittel skilleark</a:t>
            </a:r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2677485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pittel skille_Hv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94CC7D34-7312-FB46-A133-803D72F32EE3}"/>
              </a:ext>
            </a:extLst>
          </p:cNvPr>
          <p:cNvSpPr>
            <a:spLocks noChangeAspect="1"/>
          </p:cNvSpPr>
          <p:nvPr userDrawn="1"/>
        </p:nvSpPr>
        <p:spPr>
          <a:xfrm>
            <a:off x="-10218" y="8223"/>
            <a:ext cx="12202218" cy="6858000"/>
          </a:xfrm>
          <a:prstGeom prst="rect">
            <a:avLst/>
          </a:prstGeom>
          <a:solidFill>
            <a:srgbClr val="F5F5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5202337-1536-E041-9E41-6F753B4658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9249" y="218655"/>
            <a:ext cx="1511193" cy="281364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8687DC7-9A87-8546-B0DC-78A608752E66}"/>
              </a:ext>
            </a:extLst>
          </p:cNvPr>
          <p:cNvCxnSpPr>
            <a:cxnSpLocks/>
          </p:cNvCxnSpPr>
          <p:nvPr userDrawn="1"/>
        </p:nvCxnSpPr>
        <p:spPr>
          <a:xfrm flipH="1">
            <a:off x="-10217" y="734920"/>
            <a:ext cx="12202219" cy="1"/>
          </a:xfrm>
          <a:prstGeom prst="line">
            <a:avLst/>
          </a:prstGeom>
          <a:ln w="19050">
            <a:solidFill>
              <a:srgbClr val="51B7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A row of wind turbines&#10;&#10;Description automatically generated with low confidence">
            <a:extLst>
              <a:ext uri="{FF2B5EF4-FFF2-40B4-BE49-F238E27FC236}">
                <a16:creationId xmlns:a16="http://schemas.microsoft.com/office/drawing/2014/main" id="{DCE3ADFF-5182-2344-8909-BE99179EB0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624" r="14946"/>
          <a:stretch/>
        </p:blipFill>
        <p:spPr>
          <a:xfrm>
            <a:off x="-10217" y="740975"/>
            <a:ext cx="12201800" cy="606330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2896B14-744B-E147-8AD1-A65E0354EC2C}"/>
              </a:ext>
            </a:extLst>
          </p:cNvPr>
          <p:cNvSpPr/>
          <p:nvPr userDrawn="1"/>
        </p:nvSpPr>
        <p:spPr>
          <a:xfrm>
            <a:off x="-10218" y="740975"/>
            <a:ext cx="6272473" cy="6063303"/>
          </a:xfrm>
          <a:prstGeom prst="rect">
            <a:avLst/>
          </a:prstGeom>
          <a:solidFill>
            <a:srgbClr val="F5F5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2E7AD92-7BC7-324E-8222-2BAD3CFEB2C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V="1">
            <a:off x="-10218" y="6804280"/>
            <a:ext cx="12201800" cy="81469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68CC7F3B-AD78-BD4F-8DDD-7B427A784F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27985"/>
          <a:stretch/>
        </p:blipFill>
        <p:spPr>
          <a:xfrm>
            <a:off x="-10637" y="5389638"/>
            <a:ext cx="2047743" cy="1415897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9E565CD6-AC44-5741-8FC2-7F3F052146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46347" r="-18362"/>
          <a:stretch/>
        </p:blipFill>
        <p:spPr>
          <a:xfrm rot="10800000">
            <a:off x="4530288" y="735153"/>
            <a:ext cx="1731965" cy="1197555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C6ADB9D-4FD8-E044-BD5E-5DB69695F01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62688" y="740721"/>
            <a:ext cx="5929312" cy="6063303"/>
          </a:xfrm>
        </p:spPr>
        <p:txBody>
          <a:bodyPr/>
          <a:lstStyle/>
          <a:p>
            <a:endParaRPr lang="nb-NO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E22A37F-16A3-F74F-BAD1-2EFC526EB35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17691" y="3279405"/>
            <a:ext cx="2680887" cy="875653"/>
          </a:xfrm>
        </p:spPr>
        <p:txBody>
          <a:bodyPr anchor="t" anchorCtr="0">
            <a:noAutofit/>
          </a:bodyPr>
          <a:lstStyle>
            <a:lvl1pPr algn="l">
              <a:defRPr sz="2400" b="0" i="0">
                <a:solidFill>
                  <a:srgbClr val="2E5D79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nb-NO"/>
              <a:t>01</a:t>
            </a:r>
            <a:br>
              <a:rPr lang="nb-NO"/>
            </a:br>
            <a:r>
              <a:rPr lang="nb-NO"/>
              <a:t>Kapittel skilleark</a:t>
            </a:r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23136527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l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94CC7D34-7312-FB46-A133-803D72F32EE3}"/>
              </a:ext>
            </a:extLst>
          </p:cNvPr>
          <p:cNvSpPr>
            <a:spLocks noChangeAspect="1"/>
          </p:cNvSpPr>
          <p:nvPr userDrawn="1"/>
        </p:nvSpPr>
        <p:spPr>
          <a:xfrm>
            <a:off x="-10218" y="8223"/>
            <a:ext cx="12202218" cy="6858000"/>
          </a:xfrm>
          <a:prstGeom prst="rect">
            <a:avLst/>
          </a:prstGeom>
          <a:solidFill>
            <a:srgbClr val="F5F5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5202337-1536-E041-9E41-6F753B4658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9249" y="218655"/>
            <a:ext cx="1511193" cy="281364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8687DC7-9A87-8546-B0DC-78A608752E66}"/>
              </a:ext>
            </a:extLst>
          </p:cNvPr>
          <p:cNvCxnSpPr>
            <a:cxnSpLocks/>
          </p:cNvCxnSpPr>
          <p:nvPr userDrawn="1"/>
        </p:nvCxnSpPr>
        <p:spPr>
          <a:xfrm flipH="1">
            <a:off x="-10217" y="740976"/>
            <a:ext cx="12202219" cy="1"/>
          </a:xfrm>
          <a:prstGeom prst="line">
            <a:avLst/>
          </a:prstGeom>
          <a:ln w="19050">
            <a:solidFill>
              <a:srgbClr val="51B7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DCE3ADFF-5182-2344-8909-BE99179EB0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t="12693" b="12693"/>
          <a:stretch/>
        </p:blipFill>
        <p:spPr>
          <a:xfrm>
            <a:off x="-10217" y="747904"/>
            <a:ext cx="12201800" cy="606330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E2E7AD92-7BC7-324E-8222-2BAD3CFEB2C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V="1">
            <a:off x="-10218" y="6804280"/>
            <a:ext cx="12201800" cy="81469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42DB9DD4-E379-6341-9855-91DBF8F9436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9525" y="747903"/>
            <a:ext cx="12201525" cy="6056121"/>
          </a:xfrm>
        </p:spPr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400127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at_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94CC7D34-7312-FB46-A133-803D72F32EE3}"/>
              </a:ext>
            </a:extLst>
          </p:cNvPr>
          <p:cNvSpPr>
            <a:spLocks noChangeAspect="1"/>
          </p:cNvSpPr>
          <p:nvPr userDrawn="1"/>
        </p:nvSpPr>
        <p:spPr>
          <a:xfrm>
            <a:off x="-10218" y="8223"/>
            <a:ext cx="12202218" cy="6858000"/>
          </a:xfrm>
          <a:prstGeom prst="rect">
            <a:avLst/>
          </a:prstGeom>
          <a:solidFill>
            <a:srgbClr val="F5F5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359D55-3D8F-214B-A516-24214464AF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78653" y="2777838"/>
            <a:ext cx="7442494" cy="2080815"/>
          </a:xfrm>
        </p:spPr>
        <p:txBody>
          <a:bodyPr anchor="t" anchorCtr="0">
            <a:noAutofit/>
          </a:bodyPr>
          <a:lstStyle>
            <a:lvl1pPr algn="l">
              <a:defRPr sz="2400">
                <a:solidFill>
                  <a:srgbClr val="2E5D79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NO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5202337-1536-E041-9E41-6F753B4658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9249" y="218655"/>
            <a:ext cx="1511193" cy="281364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8687DC7-9A87-8546-B0DC-78A608752E66}"/>
              </a:ext>
            </a:extLst>
          </p:cNvPr>
          <p:cNvCxnSpPr>
            <a:cxnSpLocks/>
          </p:cNvCxnSpPr>
          <p:nvPr userDrawn="1"/>
        </p:nvCxnSpPr>
        <p:spPr>
          <a:xfrm flipH="1">
            <a:off x="-10217" y="740976"/>
            <a:ext cx="12202219" cy="1"/>
          </a:xfrm>
          <a:prstGeom prst="line">
            <a:avLst/>
          </a:prstGeom>
          <a:ln w="19050">
            <a:solidFill>
              <a:srgbClr val="51B7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9">
            <a:extLst>
              <a:ext uri="{FF2B5EF4-FFF2-40B4-BE49-F238E27FC236}">
                <a16:creationId xmlns:a16="http://schemas.microsoft.com/office/drawing/2014/main" id="{856134AE-CE5D-1C4C-B766-433AAF342B6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78652" y="5049342"/>
            <a:ext cx="7442495" cy="355010"/>
          </a:xfrm>
        </p:spPr>
        <p:txBody>
          <a:bodyPr wrap="none" lIns="0" numCol="1" spcCol="180000">
            <a:noAutofit/>
          </a:bodyPr>
          <a:lstStyle>
            <a:lvl1pPr marL="0" indent="0">
              <a:buFont typeface="Arial" panose="020B0604020202020204" pitchFamily="34" charset="0"/>
              <a:buNone/>
              <a:defRPr sz="1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2E7AD92-7BC7-324E-8222-2BAD3CFEB2C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V="1">
            <a:off x="-10218" y="6804280"/>
            <a:ext cx="12201800" cy="81469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4CAED47A-C8A5-644C-AB2C-9A44577CBA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20029" r="1" b="6563"/>
          <a:stretch/>
        </p:blipFill>
        <p:spPr>
          <a:xfrm rot="5400000" flipH="1">
            <a:off x="-875373" y="3532058"/>
            <a:ext cx="4137363" cy="2407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5705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176579-C412-9A42-BD6F-AB144A623D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4A4DF0-DDF0-AF4A-B186-7259C3C69C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29821407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CEE743-47A4-E441-A040-FB8FA2513A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N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2B340C-A739-114F-8595-EB254A3F79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577027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81B8B7-10A0-6043-BA97-08A946780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7CD175-97E8-C944-BAFC-0618C88A8C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7E03D5-2FCA-244B-A2AD-03239F92C3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23116592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960C4A-E6AE-AB40-B2C1-6BF289719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N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DF9A3D-385D-B045-A1F1-B3339B7D38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3E4359-632B-E442-98C6-C1940FF915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E9D4E1F-C46D-1B42-96B5-43B49F1D23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33CAE2-2D34-7349-93A9-0640F9D8AC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35170855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92F03-8EEB-6C44-8E87-1808EDB3B6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11444895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990A5-1B26-D246-9053-3A0CF4D97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N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F1DC7B-A8D0-AA40-ACFA-429FDA86A9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596F46-4B45-2E48-BD34-368E8095A8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06527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en k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94CC7D34-7312-FB46-A133-803D72F32EE3}"/>
              </a:ext>
            </a:extLst>
          </p:cNvPr>
          <p:cNvSpPr>
            <a:spLocks noChangeAspect="1"/>
          </p:cNvSpPr>
          <p:nvPr userDrawn="1"/>
        </p:nvSpPr>
        <p:spPr>
          <a:xfrm>
            <a:off x="-10218" y="0"/>
            <a:ext cx="12202218" cy="6858000"/>
          </a:xfrm>
          <a:prstGeom prst="rect">
            <a:avLst/>
          </a:prstGeom>
          <a:solidFill>
            <a:srgbClr val="F5F5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7F55E735-37C9-7544-8D41-565CAC4988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37928" b="49856"/>
          <a:stretch/>
        </p:blipFill>
        <p:spPr>
          <a:xfrm>
            <a:off x="10020626" y="5184284"/>
            <a:ext cx="2170956" cy="167371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359D55-3D8F-214B-A516-24214464AF5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93610" y="1806712"/>
            <a:ext cx="2576012" cy="510033"/>
          </a:xfrm>
        </p:spPr>
        <p:txBody>
          <a:bodyPr anchor="t" anchorCtr="0">
            <a:noAutofit/>
          </a:bodyPr>
          <a:lstStyle>
            <a:lvl1pPr algn="l">
              <a:defRPr sz="3200">
                <a:solidFill>
                  <a:srgbClr val="2E5D79"/>
                </a:solidFill>
              </a:defRPr>
            </a:lvl1pPr>
          </a:lstStyle>
          <a:p>
            <a:r>
              <a:rPr lang="en-NO"/>
              <a:t>Agenda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D448373-3055-AA46-AA48-08623AEADA2A}"/>
              </a:ext>
            </a:extLst>
          </p:cNvPr>
          <p:cNvCxnSpPr/>
          <p:nvPr userDrawn="1"/>
        </p:nvCxnSpPr>
        <p:spPr>
          <a:xfrm>
            <a:off x="3269988" y="1898095"/>
            <a:ext cx="0" cy="1292087"/>
          </a:xfrm>
          <a:prstGeom prst="line">
            <a:avLst/>
          </a:prstGeom>
          <a:ln>
            <a:solidFill>
              <a:srgbClr val="51B7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Graphic 12">
            <a:extLst>
              <a:ext uri="{FF2B5EF4-FFF2-40B4-BE49-F238E27FC236}">
                <a16:creationId xmlns:a16="http://schemas.microsoft.com/office/drawing/2014/main" id="{15202337-1536-E041-9E41-6F753B46580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9249" y="218655"/>
            <a:ext cx="1511193" cy="281364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8687DC7-9A87-8546-B0DC-78A608752E66}"/>
              </a:ext>
            </a:extLst>
          </p:cNvPr>
          <p:cNvCxnSpPr>
            <a:cxnSpLocks/>
          </p:cNvCxnSpPr>
          <p:nvPr userDrawn="1"/>
        </p:nvCxnSpPr>
        <p:spPr>
          <a:xfrm flipH="1">
            <a:off x="-10217" y="740976"/>
            <a:ext cx="12202219" cy="1"/>
          </a:xfrm>
          <a:prstGeom prst="line">
            <a:avLst/>
          </a:prstGeom>
          <a:ln w="10160">
            <a:solidFill>
              <a:srgbClr val="51B7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phic 6">
            <a:extLst>
              <a:ext uri="{FF2B5EF4-FFF2-40B4-BE49-F238E27FC236}">
                <a16:creationId xmlns:a16="http://schemas.microsoft.com/office/drawing/2014/main" id="{E2E7AD92-7BC7-324E-8222-2BAD3CFEB2C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V="1">
            <a:off x="-10218" y="6804280"/>
            <a:ext cx="12201800" cy="81469"/>
          </a:xfrm>
          <a:prstGeom prst="rect">
            <a:avLst/>
          </a:prstGeom>
        </p:spPr>
      </p:pic>
      <p:sp>
        <p:nvSpPr>
          <p:cNvPr id="19" name="Text Placeholder 29">
            <a:extLst>
              <a:ext uri="{FF2B5EF4-FFF2-40B4-BE49-F238E27FC236}">
                <a16:creationId xmlns:a16="http://schemas.microsoft.com/office/drawing/2014/main" id="{856134AE-CE5D-1C4C-B766-433AAF342B6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632214" y="1810189"/>
            <a:ext cx="6130096" cy="4306831"/>
          </a:xfrm>
        </p:spPr>
        <p:txBody>
          <a:bodyPr wrap="none" lIns="0" numCol="1" spcCol="0">
            <a:no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0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37230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C90DFD-5C1A-3349-A9CF-FF7F11258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N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CB45BEF-8C34-9143-953D-3C50F0CAC4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436D33-DCAF-3241-933A-CA992C50F6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1408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03A17-9D2D-8F42-A591-4FEE48ECDB39}" type="datetimeFigureOut">
              <a:rPr lang="en-US" smtClean="0"/>
              <a:pPr/>
              <a:t>6/14/22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2E438-0F45-E146-99CA-2A01ADDA61B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090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to kolo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94CC7D34-7312-FB46-A133-803D72F32EE3}"/>
              </a:ext>
            </a:extLst>
          </p:cNvPr>
          <p:cNvSpPr/>
          <p:nvPr userDrawn="1"/>
        </p:nvSpPr>
        <p:spPr>
          <a:xfrm>
            <a:off x="-10218" y="0"/>
            <a:ext cx="12202218" cy="6858000"/>
          </a:xfrm>
          <a:prstGeom prst="rect">
            <a:avLst/>
          </a:prstGeom>
          <a:solidFill>
            <a:srgbClr val="F5F5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2E052D0E-9D33-DB47-8A67-A23EE61F64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37928" b="49856"/>
          <a:stretch/>
        </p:blipFill>
        <p:spPr>
          <a:xfrm>
            <a:off x="10020626" y="5184284"/>
            <a:ext cx="2170956" cy="167371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359D55-3D8F-214B-A516-24214464AF5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93611" y="1806712"/>
            <a:ext cx="2170128" cy="510033"/>
          </a:xfrm>
        </p:spPr>
        <p:txBody>
          <a:bodyPr anchor="t" anchorCtr="0">
            <a:noAutofit/>
          </a:bodyPr>
          <a:lstStyle>
            <a:lvl1pPr algn="l">
              <a:defRPr sz="3200">
                <a:solidFill>
                  <a:srgbClr val="2E5D79"/>
                </a:solidFill>
              </a:defRPr>
            </a:lvl1pPr>
          </a:lstStyle>
          <a:p>
            <a:r>
              <a:rPr lang="en-NO"/>
              <a:t>Agenda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D448373-3055-AA46-AA48-08623AEADA2A}"/>
              </a:ext>
            </a:extLst>
          </p:cNvPr>
          <p:cNvCxnSpPr/>
          <p:nvPr userDrawn="1"/>
        </p:nvCxnSpPr>
        <p:spPr>
          <a:xfrm>
            <a:off x="2677805" y="1898095"/>
            <a:ext cx="0" cy="1292087"/>
          </a:xfrm>
          <a:prstGeom prst="line">
            <a:avLst/>
          </a:prstGeom>
          <a:ln>
            <a:solidFill>
              <a:srgbClr val="51B7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Graphic 12">
            <a:extLst>
              <a:ext uri="{FF2B5EF4-FFF2-40B4-BE49-F238E27FC236}">
                <a16:creationId xmlns:a16="http://schemas.microsoft.com/office/drawing/2014/main" id="{15202337-1536-E041-9E41-6F753B46580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9249" y="218655"/>
            <a:ext cx="1511193" cy="281364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8687DC7-9A87-8546-B0DC-78A608752E66}"/>
              </a:ext>
            </a:extLst>
          </p:cNvPr>
          <p:cNvCxnSpPr>
            <a:cxnSpLocks/>
          </p:cNvCxnSpPr>
          <p:nvPr userDrawn="1"/>
        </p:nvCxnSpPr>
        <p:spPr>
          <a:xfrm flipH="1">
            <a:off x="-10217" y="740976"/>
            <a:ext cx="12202219" cy="1"/>
          </a:xfrm>
          <a:prstGeom prst="line">
            <a:avLst/>
          </a:prstGeom>
          <a:ln w="10160">
            <a:solidFill>
              <a:srgbClr val="51B7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phic 6">
            <a:extLst>
              <a:ext uri="{FF2B5EF4-FFF2-40B4-BE49-F238E27FC236}">
                <a16:creationId xmlns:a16="http://schemas.microsoft.com/office/drawing/2014/main" id="{E2E7AD92-7BC7-324E-8222-2BAD3CFEB2C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V="1">
            <a:off x="-10218" y="6804280"/>
            <a:ext cx="12201800" cy="81469"/>
          </a:xfrm>
          <a:prstGeom prst="rect">
            <a:avLst/>
          </a:prstGeom>
        </p:spPr>
      </p:pic>
      <p:sp>
        <p:nvSpPr>
          <p:cNvPr id="19" name="Text Placeholder 29">
            <a:extLst>
              <a:ext uri="{FF2B5EF4-FFF2-40B4-BE49-F238E27FC236}">
                <a16:creationId xmlns:a16="http://schemas.microsoft.com/office/drawing/2014/main" id="{856134AE-CE5D-1C4C-B766-433AAF342B6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67568" y="1810189"/>
            <a:ext cx="6881825" cy="4306831"/>
          </a:xfrm>
        </p:spPr>
        <p:txBody>
          <a:bodyPr wrap="none" lIns="0" numCol="2" spcCol="180000">
            <a:no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0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55397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k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94CC7D34-7312-FB46-A133-803D72F32EE3}"/>
              </a:ext>
            </a:extLst>
          </p:cNvPr>
          <p:cNvSpPr>
            <a:spLocks noChangeAspect="1"/>
          </p:cNvSpPr>
          <p:nvPr userDrawn="1"/>
        </p:nvSpPr>
        <p:spPr>
          <a:xfrm>
            <a:off x="-10218" y="0"/>
            <a:ext cx="12202218" cy="6858000"/>
          </a:xfrm>
          <a:prstGeom prst="rect">
            <a:avLst/>
          </a:prstGeom>
          <a:solidFill>
            <a:srgbClr val="F5F5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7F55E735-37C9-7544-8D41-565CAC4988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37928" b="49856"/>
          <a:stretch/>
        </p:blipFill>
        <p:spPr>
          <a:xfrm flipH="1">
            <a:off x="-10636" y="5184284"/>
            <a:ext cx="2170956" cy="167371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359D55-3D8F-214B-A516-24214464AF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69944" y="1173220"/>
            <a:ext cx="7442494" cy="914524"/>
          </a:xfrm>
        </p:spPr>
        <p:txBody>
          <a:bodyPr anchor="t" anchorCtr="0">
            <a:noAutofit/>
          </a:bodyPr>
          <a:lstStyle>
            <a:lvl1pPr algn="l">
              <a:defRPr sz="3200">
                <a:solidFill>
                  <a:srgbClr val="2E5D79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NO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5202337-1536-E041-9E41-6F753B46580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9249" y="218655"/>
            <a:ext cx="1511193" cy="281364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8687DC7-9A87-8546-B0DC-78A608752E66}"/>
              </a:ext>
            </a:extLst>
          </p:cNvPr>
          <p:cNvCxnSpPr>
            <a:cxnSpLocks/>
          </p:cNvCxnSpPr>
          <p:nvPr userDrawn="1"/>
        </p:nvCxnSpPr>
        <p:spPr>
          <a:xfrm flipH="1">
            <a:off x="-10217" y="740976"/>
            <a:ext cx="12202219" cy="1"/>
          </a:xfrm>
          <a:prstGeom prst="line">
            <a:avLst/>
          </a:prstGeom>
          <a:ln w="10160">
            <a:solidFill>
              <a:srgbClr val="51B7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phic 6">
            <a:extLst>
              <a:ext uri="{FF2B5EF4-FFF2-40B4-BE49-F238E27FC236}">
                <a16:creationId xmlns:a16="http://schemas.microsoft.com/office/drawing/2014/main" id="{E2E7AD92-7BC7-324E-8222-2BAD3CFEB2C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V="1">
            <a:off x="-10218" y="6804280"/>
            <a:ext cx="12201800" cy="81469"/>
          </a:xfrm>
          <a:prstGeom prst="rect">
            <a:avLst/>
          </a:prstGeom>
        </p:spPr>
      </p:pic>
      <p:sp>
        <p:nvSpPr>
          <p:cNvPr id="19" name="Text Placeholder 29">
            <a:extLst>
              <a:ext uri="{FF2B5EF4-FFF2-40B4-BE49-F238E27FC236}">
                <a16:creationId xmlns:a16="http://schemas.microsoft.com/office/drawing/2014/main" id="{856134AE-CE5D-1C4C-B766-433AAF342B6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69943" y="2278432"/>
            <a:ext cx="7442495" cy="3594183"/>
          </a:xfrm>
        </p:spPr>
        <p:txBody>
          <a:bodyPr wrap="none" lIns="0" numCol="1" spcCol="0">
            <a:noAutofit/>
          </a:bodyPr>
          <a:lstStyle>
            <a:lvl1pPr marL="0" indent="0">
              <a:buFont typeface="Arial" panose="020B0604020202020204" pitchFamily="34" charset="0"/>
              <a:buNone/>
              <a:defRPr sz="1400" b="0" i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8291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to kolo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94CC7D34-7312-FB46-A133-803D72F32EE3}"/>
              </a:ext>
            </a:extLst>
          </p:cNvPr>
          <p:cNvSpPr>
            <a:spLocks noChangeAspect="1"/>
          </p:cNvSpPr>
          <p:nvPr userDrawn="1"/>
        </p:nvSpPr>
        <p:spPr>
          <a:xfrm>
            <a:off x="-10218" y="0"/>
            <a:ext cx="12202218" cy="6858000"/>
          </a:xfrm>
          <a:prstGeom prst="rect">
            <a:avLst/>
          </a:prstGeom>
          <a:solidFill>
            <a:srgbClr val="F5F5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B39AD254-5165-DF4D-A0FB-B1C41A8B7D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37928" b="49856"/>
          <a:stretch/>
        </p:blipFill>
        <p:spPr>
          <a:xfrm>
            <a:off x="10020626" y="5184284"/>
            <a:ext cx="2170956" cy="167371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359D55-3D8F-214B-A516-24214464AF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69944" y="1173220"/>
            <a:ext cx="7442494" cy="914524"/>
          </a:xfrm>
        </p:spPr>
        <p:txBody>
          <a:bodyPr anchor="t" anchorCtr="0">
            <a:noAutofit/>
          </a:bodyPr>
          <a:lstStyle>
            <a:lvl1pPr algn="l">
              <a:defRPr sz="3200">
                <a:solidFill>
                  <a:srgbClr val="2E5D79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NO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5202337-1536-E041-9E41-6F753B46580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9249" y="218655"/>
            <a:ext cx="1511193" cy="281364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8687DC7-9A87-8546-B0DC-78A608752E66}"/>
              </a:ext>
            </a:extLst>
          </p:cNvPr>
          <p:cNvCxnSpPr>
            <a:cxnSpLocks/>
          </p:cNvCxnSpPr>
          <p:nvPr userDrawn="1"/>
        </p:nvCxnSpPr>
        <p:spPr>
          <a:xfrm flipH="1">
            <a:off x="-10217" y="740976"/>
            <a:ext cx="12202219" cy="1"/>
          </a:xfrm>
          <a:prstGeom prst="line">
            <a:avLst/>
          </a:prstGeom>
          <a:ln w="10160">
            <a:solidFill>
              <a:srgbClr val="51B7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phic 6">
            <a:extLst>
              <a:ext uri="{FF2B5EF4-FFF2-40B4-BE49-F238E27FC236}">
                <a16:creationId xmlns:a16="http://schemas.microsoft.com/office/drawing/2014/main" id="{E2E7AD92-7BC7-324E-8222-2BAD3CFEB2C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V="1">
            <a:off x="-10218" y="6804280"/>
            <a:ext cx="12201800" cy="81469"/>
          </a:xfrm>
          <a:prstGeom prst="rect">
            <a:avLst/>
          </a:prstGeom>
        </p:spPr>
      </p:pic>
      <p:sp>
        <p:nvSpPr>
          <p:cNvPr id="19" name="Text Placeholder 29">
            <a:extLst>
              <a:ext uri="{FF2B5EF4-FFF2-40B4-BE49-F238E27FC236}">
                <a16:creationId xmlns:a16="http://schemas.microsoft.com/office/drawing/2014/main" id="{856134AE-CE5D-1C4C-B766-433AAF342B6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69943" y="2278432"/>
            <a:ext cx="7442495" cy="3594183"/>
          </a:xfrm>
        </p:spPr>
        <p:txBody>
          <a:bodyPr wrap="none" lIns="0" numCol="2" spcCol="180000">
            <a:noAutofit/>
          </a:bodyPr>
          <a:lstStyle>
            <a:lvl1pPr marL="0" indent="0">
              <a:buFont typeface="Arial" panose="020B0604020202020204" pitchFamily="34" charset="0"/>
              <a:buNone/>
              <a:defRPr sz="1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44859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kst to kolo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94CC7D34-7312-FB46-A133-803D72F32EE3}"/>
              </a:ext>
            </a:extLst>
          </p:cNvPr>
          <p:cNvSpPr>
            <a:spLocks noChangeAspect="1"/>
          </p:cNvSpPr>
          <p:nvPr userDrawn="1"/>
        </p:nvSpPr>
        <p:spPr>
          <a:xfrm>
            <a:off x="-10218" y="0"/>
            <a:ext cx="12202218" cy="6858000"/>
          </a:xfrm>
          <a:prstGeom prst="rect">
            <a:avLst/>
          </a:prstGeom>
          <a:solidFill>
            <a:srgbClr val="F5F5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359D55-3D8F-214B-A516-24214464AF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69944" y="1173220"/>
            <a:ext cx="7442494" cy="914524"/>
          </a:xfrm>
        </p:spPr>
        <p:txBody>
          <a:bodyPr anchor="t" anchorCtr="0">
            <a:noAutofit/>
          </a:bodyPr>
          <a:lstStyle>
            <a:lvl1pPr algn="l">
              <a:defRPr sz="3200">
                <a:solidFill>
                  <a:srgbClr val="2E5D79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NO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5202337-1536-E041-9E41-6F753B4658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9249" y="218655"/>
            <a:ext cx="1511193" cy="281364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8687DC7-9A87-8546-B0DC-78A608752E66}"/>
              </a:ext>
            </a:extLst>
          </p:cNvPr>
          <p:cNvCxnSpPr>
            <a:cxnSpLocks/>
          </p:cNvCxnSpPr>
          <p:nvPr userDrawn="1"/>
        </p:nvCxnSpPr>
        <p:spPr>
          <a:xfrm flipH="1">
            <a:off x="-10217" y="740976"/>
            <a:ext cx="12202219" cy="1"/>
          </a:xfrm>
          <a:prstGeom prst="line">
            <a:avLst/>
          </a:prstGeom>
          <a:ln w="10160">
            <a:solidFill>
              <a:srgbClr val="51B7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phic 6">
            <a:extLst>
              <a:ext uri="{FF2B5EF4-FFF2-40B4-BE49-F238E27FC236}">
                <a16:creationId xmlns:a16="http://schemas.microsoft.com/office/drawing/2014/main" id="{E2E7AD92-7BC7-324E-8222-2BAD3CFEB2C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V="1">
            <a:off x="-10218" y="6804280"/>
            <a:ext cx="12201800" cy="81469"/>
          </a:xfrm>
          <a:prstGeom prst="rect">
            <a:avLst/>
          </a:prstGeom>
        </p:spPr>
      </p:pic>
      <p:sp>
        <p:nvSpPr>
          <p:cNvPr id="19" name="Text Placeholder 29">
            <a:extLst>
              <a:ext uri="{FF2B5EF4-FFF2-40B4-BE49-F238E27FC236}">
                <a16:creationId xmlns:a16="http://schemas.microsoft.com/office/drawing/2014/main" id="{856134AE-CE5D-1C4C-B766-433AAF342B6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69943" y="2278432"/>
            <a:ext cx="7442495" cy="3594183"/>
          </a:xfrm>
        </p:spPr>
        <p:txBody>
          <a:bodyPr wrap="none" lIns="0" numCol="2" spcCol="180000">
            <a:noAutofit/>
          </a:bodyPr>
          <a:lstStyle>
            <a:lvl1pPr marL="0" indent="0">
              <a:buFont typeface="Arial" panose="020B0604020202020204" pitchFamily="34" charset="0"/>
              <a:buNone/>
              <a:defRPr sz="1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40396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kst en k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94CC7D34-7312-FB46-A133-803D72F32EE3}"/>
              </a:ext>
            </a:extLst>
          </p:cNvPr>
          <p:cNvSpPr>
            <a:spLocks noChangeAspect="1"/>
          </p:cNvSpPr>
          <p:nvPr userDrawn="1"/>
        </p:nvSpPr>
        <p:spPr>
          <a:xfrm>
            <a:off x="-10218" y="0"/>
            <a:ext cx="12202218" cy="6858000"/>
          </a:xfrm>
          <a:prstGeom prst="rect">
            <a:avLst/>
          </a:prstGeom>
          <a:solidFill>
            <a:srgbClr val="F5F5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359D55-3D8F-214B-A516-24214464AF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69944" y="1173220"/>
            <a:ext cx="7442494" cy="914524"/>
          </a:xfrm>
        </p:spPr>
        <p:txBody>
          <a:bodyPr anchor="t" anchorCtr="0">
            <a:noAutofit/>
          </a:bodyPr>
          <a:lstStyle>
            <a:lvl1pPr algn="l">
              <a:defRPr sz="3200">
                <a:solidFill>
                  <a:srgbClr val="2E5D79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NO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5202337-1536-E041-9E41-6F753B4658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9249" y="218655"/>
            <a:ext cx="1511193" cy="281364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8687DC7-9A87-8546-B0DC-78A608752E66}"/>
              </a:ext>
            </a:extLst>
          </p:cNvPr>
          <p:cNvCxnSpPr>
            <a:cxnSpLocks/>
          </p:cNvCxnSpPr>
          <p:nvPr userDrawn="1"/>
        </p:nvCxnSpPr>
        <p:spPr>
          <a:xfrm flipH="1">
            <a:off x="-10217" y="740976"/>
            <a:ext cx="12202219" cy="1"/>
          </a:xfrm>
          <a:prstGeom prst="line">
            <a:avLst/>
          </a:prstGeom>
          <a:ln w="10160">
            <a:solidFill>
              <a:srgbClr val="51B7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phic 6">
            <a:extLst>
              <a:ext uri="{FF2B5EF4-FFF2-40B4-BE49-F238E27FC236}">
                <a16:creationId xmlns:a16="http://schemas.microsoft.com/office/drawing/2014/main" id="{E2E7AD92-7BC7-324E-8222-2BAD3CFEB2C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V="1">
            <a:off x="-10218" y="6804280"/>
            <a:ext cx="12201800" cy="81469"/>
          </a:xfrm>
          <a:prstGeom prst="rect">
            <a:avLst/>
          </a:prstGeom>
        </p:spPr>
      </p:pic>
      <p:sp>
        <p:nvSpPr>
          <p:cNvPr id="19" name="Text Placeholder 29">
            <a:extLst>
              <a:ext uri="{FF2B5EF4-FFF2-40B4-BE49-F238E27FC236}">
                <a16:creationId xmlns:a16="http://schemas.microsoft.com/office/drawing/2014/main" id="{856134AE-CE5D-1C4C-B766-433AAF342B6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69943" y="2285360"/>
            <a:ext cx="7442495" cy="3594183"/>
          </a:xfrm>
        </p:spPr>
        <p:txBody>
          <a:bodyPr wrap="none" lIns="0" numCol="1" spcCol="180000">
            <a:noAutofit/>
          </a:bodyPr>
          <a:lstStyle>
            <a:lvl1pPr marL="0" indent="0">
              <a:buFont typeface="Arial" panose="020B0604020202020204" pitchFamily="34" charset="0"/>
              <a:buNone/>
              <a:defRPr sz="1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11415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e_Tekst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94CC7D34-7312-FB46-A133-803D72F32EE3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2897"/>
            <a:ext cx="12202218" cy="6858000"/>
          </a:xfrm>
          <a:prstGeom prst="rect">
            <a:avLst/>
          </a:prstGeom>
          <a:solidFill>
            <a:srgbClr val="F5F5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5202337-1536-E041-9E41-6F753B4658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9249" y="218655"/>
            <a:ext cx="1511193" cy="281364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8687DC7-9A87-8546-B0DC-78A608752E66}"/>
              </a:ext>
            </a:extLst>
          </p:cNvPr>
          <p:cNvCxnSpPr>
            <a:cxnSpLocks/>
          </p:cNvCxnSpPr>
          <p:nvPr userDrawn="1"/>
        </p:nvCxnSpPr>
        <p:spPr>
          <a:xfrm flipH="1">
            <a:off x="-10218" y="734915"/>
            <a:ext cx="12202219" cy="1"/>
          </a:xfrm>
          <a:prstGeom prst="line">
            <a:avLst/>
          </a:prstGeom>
          <a:ln w="19050">
            <a:solidFill>
              <a:srgbClr val="51B7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phic 6">
            <a:extLst>
              <a:ext uri="{FF2B5EF4-FFF2-40B4-BE49-F238E27FC236}">
                <a16:creationId xmlns:a16="http://schemas.microsoft.com/office/drawing/2014/main" id="{E2E7AD92-7BC7-324E-8222-2BAD3CFEB2C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V="1">
            <a:off x="-10218" y="6804280"/>
            <a:ext cx="12201800" cy="81469"/>
          </a:xfrm>
          <a:prstGeom prst="rect">
            <a:avLst/>
          </a:prstGeom>
        </p:spPr>
      </p:pic>
      <p:pic>
        <p:nvPicPr>
          <p:cNvPr id="4" name="Picture 3" descr="A row of wind turbines&#10;&#10;Description automatically generated with low confidence">
            <a:extLst>
              <a:ext uri="{FF2B5EF4-FFF2-40B4-BE49-F238E27FC236}">
                <a16:creationId xmlns:a16="http://schemas.microsoft.com/office/drawing/2014/main" id="{DCE3ADFF-5182-2344-8909-BE99179EB0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l="48588" t="1074" r="-30212" b="2252"/>
          <a:stretch/>
        </p:blipFill>
        <p:spPr>
          <a:xfrm>
            <a:off x="-10218" y="740972"/>
            <a:ext cx="12201800" cy="606330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2896B14-744B-E147-8AD1-A65E0354EC2C}"/>
              </a:ext>
            </a:extLst>
          </p:cNvPr>
          <p:cNvSpPr/>
          <p:nvPr userDrawn="1"/>
        </p:nvSpPr>
        <p:spPr>
          <a:xfrm>
            <a:off x="5919527" y="740974"/>
            <a:ext cx="6272473" cy="6063304"/>
          </a:xfrm>
          <a:prstGeom prst="rect">
            <a:avLst/>
          </a:prstGeom>
          <a:solidFill>
            <a:srgbClr val="F5F5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sp>
        <p:nvSpPr>
          <p:cNvPr id="12" name="Text Placeholder 29">
            <a:extLst>
              <a:ext uri="{FF2B5EF4-FFF2-40B4-BE49-F238E27FC236}">
                <a16:creationId xmlns:a16="http://schemas.microsoft.com/office/drawing/2014/main" id="{FE1E0B6E-BAC2-2348-B65A-8258A40FF83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56320" y="2482882"/>
            <a:ext cx="5344243" cy="3143313"/>
          </a:xfrm>
        </p:spPr>
        <p:txBody>
          <a:bodyPr wrap="none" lIns="0" numCol="1" spcCol="180000">
            <a:noAutofit/>
          </a:bodyPr>
          <a:lstStyle>
            <a:lvl1pPr marL="0" indent="0">
              <a:buFont typeface="Arial" panose="020B0604020202020204" pitchFamily="34" charset="0"/>
              <a:buNone/>
              <a:defRPr sz="1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Plassholder for bilde 14">
            <a:extLst>
              <a:ext uri="{FF2B5EF4-FFF2-40B4-BE49-F238E27FC236}">
                <a16:creationId xmlns:a16="http://schemas.microsoft.com/office/drawing/2014/main" id="{6E653EC2-51C2-D34D-BAC0-1893B919D41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9525" y="740721"/>
            <a:ext cx="5929313" cy="6063304"/>
          </a:xfrm>
        </p:spPr>
        <p:txBody>
          <a:bodyPr/>
          <a:lstStyle/>
          <a:p>
            <a:endParaRPr lang="nb-NO"/>
          </a:p>
        </p:txBody>
      </p:sp>
      <p:sp>
        <p:nvSpPr>
          <p:cNvPr id="19" name="Text Placeholder 29">
            <a:extLst>
              <a:ext uri="{FF2B5EF4-FFF2-40B4-BE49-F238E27FC236}">
                <a16:creationId xmlns:a16="http://schemas.microsoft.com/office/drawing/2014/main" id="{F9F12C04-7683-1343-844E-3DAFEA37C87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56319" y="1245533"/>
            <a:ext cx="5344243" cy="1121665"/>
          </a:xfrm>
        </p:spPr>
        <p:txBody>
          <a:bodyPr wrap="none" lIns="0" numCol="1" spcCol="180000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32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en-GB" b="0"/>
              <a:t>Click to edit Master title style</a:t>
            </a:r>
          </a:p>
          <a:p>
            <a:r>
              <a:rPr lang="en-GB" b="0"/>
              <a:t>To </a:t>
            </a:r>
            <a:r>
              <a:rPr lang="en-GB" b="0" err="1"/>
              <a:t>linjer</a:t>
            </a:r>
            <a:endParaRPr lang="en-NO" b="0"/>
          </a:p>
        </p:txBody>
      </p:sp>
    </p:spTree>
    <p:extLst>
      <p:ext uri="{BB962C8B-B14F-4D97-AF65-F5344CB8AC3E}">
        <p14:creationId xmlns:p14="http://schemas.microsoft.com/office/powerpoint/2010/main" val="2938871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e_Tekst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94CC7D34-7312-FB46-A133-803D72F32EE3}"/>
              </a:ext>
            </a:extLst>
          </p:cNvPr>
          <p:cNvSpPr>
            <a:spLocks noChangeAspect="1"/>
          </p:cNvSpPr>
          <p:nvPr userDrawn="1"/>
        </p:nvSpPr>
        <p:spPr>
          <a:xfrm>
            <a:off x="-10218" y="8223"/>
            <a:ext cx="12202218" cy="6858000"/>
          </a:xfrm>
          <a:prstGeom prst="rect">
            <a:avLst/>
          </a:prstGeom>
          <a:solidFill>
            <a:srgbClr val="F5F5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pic>
        <p:nvPicPr>
          <p:cNvPr id="4" name="Picture 3" descr="A row of wind turbines&#10;&#10;Description automatically generated with low confidence">
            <a:extLst>
              <a:ext uri="{FF2B5EF4-FFF2-40B4-BE49-F238E27FC236}">
                <a16:creationId xmlns:a16="http://schemas.microsoft.com/office/drawing/2014/main" id="{DCE3ADFF-5182-2344-8909-BE99179EB0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24" r="14946"/>
          <a:stretch/>
        </p:blipFill>
        <p:spPr>
          <a:xfrm>
            <a:off x="-10217" y="740975"/>
            <a:ext cx="12201800" cy="6063303"/>
          </a:xfrm>
          <a:prstGeom prst="rect">
            <a:avLst/>
          </a:prstGeom>
        </p:spPr>
      </p:pic>
      <p:sp>
        <p:nvSpPr>
          <p:cNvPr id="28" name="Plassholder for bilde 27">
            <a:extLst>
              <a:ext uri="{FF2B5EF4-FFF2-40B4-BE49-F238E27FC236}">
                <a16:creationId xmlns:a16="http://schemas.microsoft.com/office/drawing/2014/main" id="{67F7CD48-9884-664B-996C-944662B1EB8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10635" y="740973"/>
            <a:ext cx="12202636" cy="6063303"/>
          </a:xfrm>
          <a:custGeom>
            <a:avLst/>
            <a:gdLst>
              <a:gd name="connsiteX0" fmla="*/ 0 w 12202636"/>
              <a:gd name="connsiteY0" fmla="*/ 0 h 6063303"/>
              <a:gd name="connsiteX1" fmla="*/ 12202636 w 12202636"/>
              <a:gd name="connsiteY1" fmla="*/ 0 h 6063303"/>
              <a:gd name="connsiteX2" fmla="*/ 12202636 w 12202636"/>
              <a:gd name="connsiteY2" fmla="*/ 6063303 h 6063303"/>
              <a:gd name="connsiteX3" fmla="*/ 6272890 w 12202636"/>
              <a:gd name="connsiteY3" fmla="*/ 6063303 h 6063303"/>
              <a:gd name="connsiteX4" fmla="*/ 6272890 w 12202636"/>
              <a:gd name="connsiteY4" fmla="*/ 672191 h 6063303"/>
              <a:gd name="connsiteX5" fmla="*/ 417 w 12202636"/>
              <a:gd name="connsiteY5" fmla="*/ 672191 h 6063303"/>
              <a:gd name="connsiteX6" fmla="*/ 417 w 12202636"/>
              <a:gd name="connsiteY6" fmla="*/ 6063303 h 6063303"/>
              <a:gd name="connsiteX7" fmla="*/ 0 w 12202636"/>
              <a:gd name="connsiteY7" fmla="*/ 6063303 h 6063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02636" h="6063303">
                <a:moveTo>
                  <a:pt x="0" y="0"/>
                </a:moveTo>
                <a:lnTo>
                  <a:pt x="12202636" y="0"/>
                </a:lnTo>
                <a:lnTo>
                  <a:pt x="12202636" y="6063303"/>
                </a:lnTo>
                <a:lnTo>
                  <a:pt x="6272890" y="6063303"/>
                </a:lnTo>
                <a:lnTo>
                  <a:pt x="6272890" y="672191"/>
                </a:lnTo>
                <a:lnTo>
                  <a:pt x="417" y="672191"/>
                </a:lnTo>
                <a:lnTo>
                  <a:pt x="417" y="6063303"/>
                </a:lnTo>
                <a:lnTo>
                  <a:pt x="0" y="606330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nb-NO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5202337-1536-E041-9E41-6F753B46580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9249" y="218655"/>
            <a:ext cx="1511193" cy="281364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8687DC7-9A87-8546-B0DC-78A608752E66}"/>
              </a:ext>
            </a:extLst>
          </p:cNvPr>
          <p:cNvCxnSpPr>
            <a:cxnSpLocks/>
          </p:cNvCxnSpPr>
          <p:nvPr userDrawn="1"/>
        </p:nvCxnSpPr>
        <p:spPr>
          <a:xfrm flipH="1">
            <a:off x="-10217" y="734920"/>
            <a:ext cx="12202219" cy="1"/>
          </a:xfrm>
          <a:prstGeom prst="line">
            <a:avLst/>
          </a:prstGeom>
          <a:ln w="19050">
            <a:solidFill>
              <a:srgbClr val="51B7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phic 6">
            <a:extLst>
              <a:ext uri="{FF2B5EF4-FFF2-40B4-BE49-F238E27FC236}">
                <a16:creationId xmlns:a16="http://schemas.microsoft.com/office/drawing/2014/main" id="{E2E7AD92-7BC7-324E-8222-2BAD3CFEB2C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V="1">
            <a:off x="-10218" y="6804280"/>
            <a:ext cx="12201800" cy="81469"/>
          </a:xfrm>
          <a:prstGeom prst="rect">
            <a:avLst/>
          </a:prstGeom>
        </p:spPr>
      </p:pic>
      <p:sp>
        <p:nvSpPr>
          <p:cNvPr id="29" name="Rectangle 4">
            <a:extLst>
              <a:ext uri="{FF2B5EF4-FFF2-40B4-BE49-F238E27FC236}">
                <a16:creationId xmlns:a16="http://schemas.microsoft.com/office/drawing/2014/main" id="{70974E09-5177-F542-A531-ED003403C580}"/>
              </a:ext>
            </a:extLst>
          </p:cNvPr>
          <p:cNvSpPr/>
          <p:nvPr userDrawn="1"/>
        </p:nvSpPr>
        <p:spPr>
          <a:xfrm>
            <a:off x="-10218" y="1413164"/>
            <a:ext cx="6272473" cy="5391114"/>
          </a:xfrm>
          <a:prstGeom prst="rect">
            <a:avLst/>
          </a:prstGeom>
          <a:solidFill>
            <a:srgbClr val="F5F5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sp>
        <p:nvSpPr>
          <p:cNvPr id="12" name="Text Placeholder 29">
            <a:extLst>
              <a:ext uri="{FF2B5EF4-FFF2-40B4-BE49-F238E27FC236}">
                <a16:creationId xmlns:a16="http://schemas.microsoft.com/office/drawing/2014/main" id="{FE1E0B6E-BAC2-2348-B65A-8258A40FF83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6575" y="3041072"/>
            <a:ext cx="5344243" cy="3143313"/>
          </a:xfrm>
        </p:spPr>
        <p:txBody>
          <a:bodyPr wrap="none" lIns="0" numCol="1" spcCol="180000">
            <a:noAutofit/>
          </a:bodyPr>
          <a:lstStyle>
            <a:lvl1pPr marL="0" indent="0">
              <a:buFont typeface="Arial" panose="020B0604020202020204" pitchFamily="34" charset="0"/>
              <a:buNone/>
              <a:defRPr sz="1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1" name="Text Placeholder 29">
            <a:extLst>
              <a:ext uri="{FF2B5EF4-FFF2-40B4-BE49-F238E27FC236}">
                <a16:creationId xmlns:a16="http://schemas.microsoft.com/office/drawing/2014/main" id="{FE9A1691-B9A9-FF4F-B56E-09632CA1651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6575" y="1767840"/>
            <a:ext cx="5344243" cy="1121665"/>
          </a:xfrm>
        </p:spPr>
        <p:txBody>
          <a:bodyPr wrap="none" lIns="0" numCol="1" spcCol="180000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32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en-GB" b="0"/>
              <a:t>Click to edit Master title style</a:t>
            </a:r>
          </a:p>
          <a:p>
            <a:r>
              <a:rPr lang="en-GB" b="0"/>
              <a:t>To </a:t>
            </a:r>
            <a:r>
              <a:rPr lang="en-GB" b="0" err="1"/>
              <a:t>linjer</a:t>
            </a:r>
            <a:endParaRPr lang="en-NO" b="0"/>
          </a:p>
        </p:txBody>
      </p:sp>
    </p:spTree>
    <p:extLst>
      <p:ext uri="{BB962C8B-B14F-4D97-AF65-F5344CB8AC3E}">
        <p14:creationId xmlns:p14="http://schemas.microsoft.com/office/powerpoint/2010/main" val="2689356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E556972-0E07-F949-A238-A07C7090B2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N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C5965D-05B8-6F4E-A47B-2BA2DF4567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631477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9" r:id="rId9"/>
    <p:sldLayoutId id="2147483668" r:id="rId10"/>
    <p:sldLayoutId id="2147483667" r:id="rId11"/>
    <p:sldLayoutId id="2147483670" r:id="rId12"/>
    <p:sldLayoutId id="2147483671" r:id="rId13"/>
    <p:sldLayoutId id="2147483650" r:id="rId14"/>
    <p:sldLayoutId id="2147483651" r:id="rId15"/>
    <p:sldLayoutId id="2147483652" r:id="rId16"/>
    <p:sldLayoutId id="2147483653" r:id="rId17"/>
    <p:sldLayoutId id="2147483654" r:id="rId18"/>
    <p:sldLayoutId id="2147483656" r:id="rId19"/>
    <p:sldLayoutId id="2147483657" r:id="rId20"/>
    <p:sldLayoutId id="2147483673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2E5D79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2E5D79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2E5D79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2E5D79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2E5D79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2E5D79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s://www.finn.no/job/fulltime/ad.html?finnkode=260778002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tel 2">
            <a:extLst>
              <a:ext uri="{FF2B5EF4-FFF2-40B4-BE49-F238E27FC236}">
                <a16:creationId xmlns:a16="http://schemas.microsoft.com/office/drawing/2014/main" id="{7E72F70B-D1F1-244C-A7A8-7F24D2A698C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b-NO" dirty="0"/>
              <a:t>NEK 400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A97A6CD6-BD9C-C348-A0B2-E31C2D24987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b-NO" dirty="0"/>
              <a:t>Lansering av NEK 400:2022</a:t>
            </a:r>
          </a:p>
        </p:txBody>
      </p:sp>
      <p:pic>
        <p:nvPicPr>
          <p:cNvPr id="5" name="Graphic 14">
            <a:extLst>
              <a:ext uri="{FF2B5EF4-FFF2-40B4-BE49-F238E27FC236}">
                <a16:creationId xmlns:a16="http://schemas.microsoft.com/office/drawing/2014/main" id="{4E4C0742-D61C-2444-929D-88A2D991B3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50000" b="20241"/>
          <a:stretch/>
        </p:blipFill>
        <p:spPr>
          <a:xfrm>
            <a:off x="9750751" y="2883001"/>
            <a:ext cx="2441250" cy="3974999"/>
          </a:xfrm>
          <a:prstGeom prst="rect">
            <a:avLst/>
          </a:prstGeom>
        </p:spPr>
      </p:pic>
      <p:pic>
        <p:nvPicPr>
          <p:cNvPr id="9" name="Picture Placeholder 8" descr="Diagram&#10;&#10;Description automatically generated">
            <a:extLst>
              <a:ext uri="{FF2B5EF4-FFF2-40B4-BE49-F238E27FC236}">
                <a16:creationId xmlns:a16="http://schemas.microsoft.com/office/drawing/2014/main" id="{0545C850-31DB-4F38-AAB9-65423A10C36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/>
          <a:srcRect t="25480" b="2548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12451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605E0C-FCB2-4012-8A49-F0548319A4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Nyhetsbrev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19417F-F1A8-4032-8A95-8C286F8EE4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653" y="1561546"/>
            <a:ext cx="9617242" cy="4816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5474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9675396-059C-251F-D084-F3998D0447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72527" y="1173220"/>
            <a:ext cx="8562639" cy="914524"/>
          </a:xfrm>
        </p:spPr>
        <p:txBody>
          <a:bodyPr/>
          <a:lstStyle/>
          <a:p>
            <a:r>
              <a:rPr lang="nb-NO"/>
              <a:t>Vi søker etter en prosjektleder innen lavspenning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44F688D5-17BA-EEED-4102-7B1263DDAF3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74752" y="1745610"/>
            <a:ext cx="7442495" cy="3594183"/>
          </a:xfrm>
        </p:spPr>
        <p:txBody>
          <a:bodyPr/>
          <a:lstStyle/>
          <a:p>
            <a:pPr marL="285750" indent="-285750">
              <a:buFontTx/>
              <a:buChar char="-"/>
            </a:pPr>
            <a:r>
              <a:rPr lang="nb-NO">
                <a:hlinkClick r:id="rId2"/>
              </a:rPr>
              <a:t>https://www.finn.no/job/fulltime/ad.html?finnkode=260778002</a:t>
            </a:r>
            <a:endParaRPr lang="nb-NO"/>
          </a:p>
          <a:p>
            <a:pPr marL="285750" indent="-285750">
              <a:buFontTx/>
              <a:buChar char="-"/>
            </a:pPr>
            <a:endParaRPr lang="nb-NO"/>
          </a:p>
          <a:p>
            <a:pPr marL="285750" indent="-285750">
              <a:buFontTx/>
              <a:buChar char="-"/>
            </a:pPr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925BAAF9-9C9E-F648-2A26-F50BA8DF64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2216" y="2056929"/>
            <a:ext cx="6913034" cy="4685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547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Engineering drawing&#10;&#10;Description automatically generated with medium confidence">
            <a:extLst>
              <a:ext uri="{FF2B5EF4-FFF2-40B4-BE49-F238E27FC236}">
                <a16:creationId xmlns:a16="http://schemas.microsoft.com/office/drawing/2014/main" id="{8727F981-39C4-46D8-A502-220A14F595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884" r="-1" b="-1"/>
          <a:stretch/>
        </p:blipFill>
        <p:spPr>
          <a:xfrm>
            <a:off x="2522356" y="10"/>
            <a:ext cx="9669642" cy="6857990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F2EFE7E3-EA3C-6249-837D-2969E28CC8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365125"/>
            <a:ext cx="3822189" cy="18999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>
                <a:solidFill>
                  <a:schemeClr val="tx1"/>
                </a:solidFill>
                <a:latin typeface="+mj-lt"/>
                <a:ea typeface="+mj-ea"/>
              </a:rPr>
              <a:t>NEK 400:2022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80D2EC45-8B9E-0940-A2BA-E365675E8B6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2434201"/>
            <a:ext cx="3822189" cy="3742762"/>
          </a:xfrm>
        </p:spPr>
        <p:txBody>
          <a:bodyPr vert="horz" wrap="none" lIns="91440" tIns="45720" rIns="91440" bIns="45720" numCol="1" spcCol="0" rtlCol="0" anchor="t">
            <a:normAutofit/>
          </a:bodyPr>
          <a:lstStyle/>
          <a:p>
            <a:pPr indent="-228600"/>
            <a:r>
              <a:rPr lang="en-US" sz="2000" err="1">
                <a:solidFill>
                  <a:schemeClr val="tx1"/>
                </a:solidFill>
                <a:latin typeface="+mn-lt"/>
                <a:ea typeface="+mn-ea"/>
              </a:rPr>
              <a:t>Informasjon</a:t>
            </a:r>
            <a:r>
              <a:rPr lang="en-US" sz="2000">
                <a:solidFill>
                  <a:schemeClr val="tx1"/>
                </a:solidFill>
                <a:latin typeface="+mn-lt"/>
                <a:ea typeface="+mn-ea"/>
              </a:rPr>
              <a:t> om NEK </a:t>
            </a:r>
          </a:p>
          <a:p>
            <a:pPr indent="-228600"/>
            <a:r>
              <a:rPr lang="en-US" sz="2000" err="1">
                <a:solidFill>
                  <a:schemeClr val="tx1"/>
                </a:solidFill>
                <a:latin typeface="+mn-lt"/>
                <a:ea typeface="+mn-ea"/>
              </a:rPr>
              <a:t>Standardiseringsarbeid</a:t>
            </a:r>
          </a:p>
          <a:p>
            <a:pPr indent="-228600"/>
            <a:endParaRPr lang="en-US" sz="2000">
              <a:solidFill>
                <a:schemeClr val="tx1"/>
              </a:solidFill>
              <a:latin typeface="+mn-lt"/>
              <a:ea typeface="+mn-ea"/>
            </a:endParaRPr>
          </a:p>
          <a:p>
            <a:pPr indent="-228600"/>
            <a:endParaRPr lang="en-US" sz="200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883991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 descr="A white electrical box with wires">
            <a:extLst>
              <a:ext uri="{FF2B5EF4-FFF2-40B4-BE49-F238E27FC236}">
                <a16:creationId xmlns:a16="http://schemas.microsoft.com/office/drawing/2014/main" id="{FFB1985F-47E3-1867-EF60-DE9040BA130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660" b="340"/>
          <a:stretch/>
        </p:blipFill>
        <p:spPr>
          <a:xfrm>
            <a:off x="20" y="10284"/>
            <a:ext cx="12191980" cy="6857990"/>
          </a:xfrm>
          <a:prstGeom prst="rect">
            <a:avLst/>
          </a:prstGeom>
        </p:spPr>
      </p:pic>
      <p:sp>
        <p:nvSpPr>
          <p:cNvPr id="14" name="Freeform 24">
            <a:extLst>
              <a:ext uri="{FF2B5EF4-FFF2-40B4-BE49-F238E27FC236}">
                <a16:creationId xmlns:a16="http://schemas.microsoft.com/office/drawing/2014/main" id="{A414F261-E931-45CB-8605-20FFD68263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775200"/>
            <a:ext cx="4838700" cy="1323975"/>
          </a:xfrm>
          <a:custGeom>
            <a:avLst/>
            <a:gdLst>
              <a:gd name="connsiteX0" fmla="*/ 0 w 4838700"/>
              <a:gd name="connsiteY0" fmla="*/ 0 h 1323975"/>
              <a:gd name="connsiteX1" fmla="*/ 4838700 w 4838700"/>
              <a:gd name="connsiteY1" fmla="*/ 0 h 1323975"/>
              <a:gd name="connsiteX2" fmla="*/ 4838700 w 4838700"/>
              <a:gd name="connsiteY2" fmla="*/ 78123 h 1323975"/>
              <a:gd name="connsiteX3" fmla="*/ 4822272 w 4838700"/>
              <a:gd name="connsiteY3" fmla="*/ 81440 h 1323975"/>
              <a:gd name="connsiteX4" fmla="*/ 4781550 w 4838700"/>
              <a:gd name="connsiteY4" fmla="*/ 142875 h 1323975"/>
              <a:gd name="connsiteX5" fmla="*/ 4822272 w 4838700"/>
              <a:gd name="connsiteY5" fmla="*/ 204311 h 1323975"/>
              <a:gd name="connsiteX6" fmla="*/ 4838700 w 4838700"/>
              <a:gd name="connsiteY6" fmla="*/ 207627 h 1323975"/>
              <a:gd name="connsiteX7" fmla="*/ 4838700 w 4838700"/>
              <a:gd name="connsiteY7" fmla="*/ 287197 h 1323975"/>
              <a:gd name="connsiteX8" fmla="*/ 4822272 w 4838700"/>
              <a:gd name="connsiteY8" fmla="*/ 290514 h 1323975"/>
              <a:gd name="connsiteX9" fmla="*/ 4781550 w 4838700"/>
              <a:gd name="connsiteY9" fmla="*/ 351949 h 1323975"/>
              <a:gd name="connsiteX10" fmla="*/ 4822272 w 4838700"/>
              <a:gd name="connsiteY10" fmla="*/ 413385 h 1323975"/>
              <a:gd name="connsiteX11" fmla="*/ 4838700 w 4838700"/>
              <a:gd name="connsiteY11" fmla="*/ 416701 h 1323975"/>
              <a:gd name="connsiteX12" fmla="*/ 4838700 w 4838700"/>
              <a:gd name="connsiteY12" fmla="*/ 496271 h 1323975"/>
              <a:gd name="connsiteX13" fmla="*/ 4822272 w 4838700"/>
              <a:gd name="connsiteY13" fmla="*/ 499588 h 1323975"/>
              <a:gd name="connsiteX14" fmla="*/ 4781550 w 4838700"/>
              <a:gd name="connsiteY14" fmla="*/ 561023 h 1323975"/>
              <a:gd name="connsiteX15" fmla="*/ 4822272 w 4838700"/>
              <a:gd name="connsiteY15" fmla="*/ 622459 h 1323975"/>
              <a:gd name="connsiteX16" fmla="*/ 4838700 w 4838700"/>
              <a:gd name="connsiteY16" fmla="*/ 625775 h 1323975"/>
              <a:gd name="connsiteX17" fmla="*/ 4838700 w 4838700"/>
              <a:gd name="connsiteY17" fmla="*/ 705345 h 1323975"/>
              <a:gd name="connsiteX18" fmla="*/ 4822272 w 4838700"/>
              <a:gd name="connsiteY18" fmla="*/ 708662 h 1323975"/>
              <a:gd name="connsiteX19" fmla="*/ 4781550 w 4838700"/>
              <a:gd name="connsiteY19" fmla="*/ 770097 h 1323975"/>
              <a:gd name="connsiteX20" fmla="*/ 4822272 w 4838700"/>
              <a:gd name="connsiteY20" fmla="*/ 831533 h 1323975"/>
              <a:gd name="connsiteX21" fmla="*/ 4838700 w 4838700"/>
              <a:gd name="connsiteY21" fmla="*/ 834849 h 1323975"/>
              <a:gd name="connsiteX22" fmla="*/ 4838700 w 4838700"/>
              <a:gd name="connsiteY22" fmla="*/ 914419 h 1323975"/>
              <a:gd name="connsiteX23" fmla="*/ 4822272 w 4838700"/>
              <a:gd name="connsiteY23" fmla="*/ 917736 h 1323975"/>
              <a:gd name="connsiteX24" fmla="*/ 4781550 w 4838700"/>
              <a:gd name="connsiteY24" fmla="*/ 979171 h 1323975"/>
              <a:gd name="connsiteX25" fmla="*/ 4822272 w 4838700"/>
              <a:gd name="connsiteY25" fmla="*/ 1040607 h 1323975"/>
              <a:gd name="connsiteX26" fmla="*/ 4838700 w 4838700"/>
              <a:gd name="connsiteY26" fmla="*/ 1043923 h 1323975"/>
              <a:gd name="connsiteX27" fmla="*/ 4838700 w 4838700"/>
              <a:gd name="connsiteY27" fmla="*/ 1123491 h 1323975"/>
              <a:gd name="connsiteX28" fmla="*/ 4822272 w 4838700"/>
              <a:gd name="connsiteY28" fmla="*/ 1126808 h 1323975"/>
              <a:gd name="connsiteX29" fmla="*/ 4781550 w 4838700"/>
              <a:gd name="connsiteY29" fmla="*/ 1188243 h 1323975"/>
              <a:gd name="connsiteX30" fmla="*/ 4822272 w 4838700"/>
              <a:gd name="connsiteY30" fmla="*/ 1249679 h 1323975"/>
              <a:gd name="connsiteX31" fmla="*/ 4838700 w 4838700"/>
              <a:gd name="connsiteY31" fmla="*/ 1252995 h 1323975"/>
              <a:gd name="connsiteX32" fmla="*/ 4838700 w 4838700"/>
              <a:gd name="connsiteY32" fmla="*/ 1323975 h 1323975"/>
              <a:gd name="connsiteX33" fmla="*/ 0 w 4838700"/>
              <a:gd name="connsiteY33" fmla="*/ 1323975 h 1323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4838700" h="1323975">
                <a:moveTo>
                  <a:pt x="0" y="0"/>
                </a:moveTo>
                <a:lnTo>
                  <a:pt x="4838700" y="0"/>
                </a:lnTo>
                <a:lnTo>
                  <a:pt x="4838700" y="78123"/>
                </a:lnTo>
                <a:lnTo>
                  <a:pt x="4822272" y="81440"/>
                </a:lnTo>
                <a:cubicBezTo>
                  <a:pt x="4798341" y="91561"/>
                  <a:pt x="4781550" y="115257"/>
                  <a:pt x="4781550" y="142875"/>
                </a:cubicBezTo>
                <a:cubicBezTo>
                  <a:pt x="4781550" y="170493"/>
                  <a:pt x="4798341" y="194189"/>
                  <a:pt x="4822272" y="204311"/>
                </a:cubicBezTo>
                <a:lnTo>
                  <a:pt x="4838700" y="207627"/>
                </a:lnTo>
                <a:lnTo>
                  <a:pt x="4838700" y="287197"/>
                </a:lnTo>
                <a:lnTo>
                  <a:pt x="4822272" y="290514"/>
                </a:lnTo>
                <a:cubicBezTo>
                  <a:pt x="4798341" y="300635"/>
                  <a:pt x="4781550" y="324331"/>
                  <a:pt x="4781550" y="351949"/>
                </a:cubicBezTo>
                <a:cubicBezTo>
                  <a:pt x="4781550" y="379567"/>
                  <a:pt x="4798341" y="403263"/>
                  <a:pt x="4822272" y="413385"/>
                </a:cubicBezTo>
                <a:lnTo>
                  <a:pt x="4838700" y="416701"/>
                </a:lnTo>
                <a:lnTo>
                  <a:pt x="4838700" y="496271"/>
                </a:lnTo>
                <a:lnTo>
                  <a:pt x="4822272" y="499588"/>
                </a:lnTo>
                <a:cubicBezTo>
                  <a:pt x="4798341" y="509709"/>
                  <a:pt x="4781550" y="533405"/>
                  <a:pt x="4781550" y="561023"/>
                </a:cubicBezTo>
                <a:cubicBezTo>
                  <a:pt x="4781550" y="588641"/>
                  <a:pt x="4798341" y="612337"/>
                  <a:pt x="4822272" y="622459"/>
                </a:cubicBezTo>
                <a:lnTo>
                  <a:pt x="4838700" y="625775"/>
                </a:lnTo>
                <a:lnTo>
                  <a:pt x="4838700" y="705345"/>
                </a:lnTo>
                <a:lnTo>
                  <a:pt x="4822272" y="708662"/>
                </a:lnTo>
                <a:cubicBezTo>
                  <a:pt x="4798341" y="718783"/>
                  <a:pt x="4781550" y="742479"/>
                  <a:pt x="4781550" y="770097"/>
                </a:cubicBezTo>
                <a:cubicBezTo>
                  <a:pt x="4781550" y="797715"/>
                  <a:pt x="4798341" y="821411"/>
                  <a:pt x="4822272" y="831533"/>
                </a:cubicBezTo>
                <a:lnTo>
                  <a:pt x="4838700" y="834849"/>
                </a:lnTo>
                <a:lnTo>
                  <a:pt x="4838700" y="914419"/>
                </a:lnTo>
                <a:lnTo>
                  <a:pt x="4822272" y="917736"/>
                </a:lnTo>
                <a:cubicBezTo>
                  <a:pt x="4798341" y="927857"/>
                  <a:pt x="4781550" y="951553"/>
                  <a:pt x="4781550" y="979171"/>
                </a:cubicBezTo>
                <a:cubicBezTo>
                  <a:pt x="4781550" y="1006789"/>
                  <a:pt x="4798341" y="1030485"/>
                  <a:pt x="4822272" y="1040607"/>
                </a:cubicBezTo>
                <a:lnTo>
                  <a:pt x="4838700" y="1043923"/>
                </a:lnTo>
                <a:lnTo>
                  <a:pt x="4838700" y="1123491"/>
                </a:lnTo>
                <a:lnTo>
                  <a:pt x="4822272" y="1126808"/>
                </a:lnTo>
                <a:cubicBezTo>
                  <a:pt x="4798341" y="1136929"/>
                  <a:pt x="4781550" y="1160625"/>
                  <a:pt x="4781550" y="1188243"/>
                </a:cubicBezTo>
                <a:cubicBezTo>
                  <a:pt x="4781550" y="1215861"/>
                  <a:pt x="4798341" y="1239557"/>
                  <a:pt x="4822272" y="1249679"/>
                </a:cubicBezTo>
                <a:lnTo>
                  <a:pt x="4838700" y="1252995"/>
                </a:lnTo>
                <a:lnTo>
                  <a:pt x="4838700" y="1323975"/>
                </a:lnTo>
                <a:lnTo>
                  <a:pt x="0" y="1323975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tel 3">
            <a:extLst>
              <a:ext uri="{FF2B5EF4-FFF2-40B4-BE49-F238E27FC236}">
                <a16:creationId xmlns:a16="http://schemas.microsoft.com/office/drawing/2014/main" id="{C44B567E-D50E-F94E-AF08-9F0193147C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5007" y="4981575"/>
            <a:ext cx="3990319" cy="860426"/>
          </a:xfrm>
          <a:prstGeom prst="rect">
            <a:avLst/>
          </a:prstGeom>
          <a:noFill/>
          <a:ln w="174625" cap="sq" cmpd="thinThick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2400" err="1">
                <a:solidFill>
                  <a:srgbClr val="FFFFFF"/>
                </a:solidFill>
                <a:latin typeface="+mj-lt"/>
                <a:ea typeface="+mj-ea"/>
              </a:rPr>
              <a:t>tommy.Lundekvam@nek.no</a:t>
            </a:r>
            <a:endParaRPr lang="en-US" sz="2400">
              <a:solidFill>
                <a:srgbClr val="FFFFFF"/>
              </a:solidFill>
              <a:latin typeface="+mj-lt"/>
              <a:ea typeface="+mj-ea"/>
            </a:endParaRPr>
          </a:p>
        </p:txBody>
      </p:sp>
      <p:cxnSp>
        <p:nvCxnSpPr>
          <p:cNvPr id="18" name="Straight Connector 14">
            <a:extLst>
              <a:ext uri="{FF2B5EF4-FFF2-40B4-BE49-F238E27FC236}">
                <a16:creationId xmlns:a16="http://schemas.microsoft.com/office/drawing/2014/main" id="{B63CF8AD-BB19-4F90-BDE5-B3B3F56F4E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-1" y="4876800"/>
            <a:ext cx="4791456" cy="3175"/>
          </a:xfrm>
          <a:prstGeom prst="line">
            <a:avLst/>
          </a:prstGeom>
          <a:ln w="158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6">
            <a:extLst>
              <a:ext uri="{FF2B5EF4-FFF2-40B4-BE49-F238E27FC236}">
                <a16:creationId xmlns:a16="http://schemas.microsoft.com/office/drawing/2014/main" id="{224E62CA-FAA3-4628-AEF3-5033C77149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-1" y="5969000"/>
            <a:ext cx="4791456" cy="3175"/>
          </a:xfrm>
          <a:prstGeom prst="line">
            <a:avLst/>
          </a:prstGeom>
          <a:ln w="158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Bilde 20" descr="Et bilde som inneholder tekst, mann, vindu, skjermbilde&#10;&#10;Automatisk generert beskrivelse">
            <a:extLst>
              <a:ext uri="{FF2B5EF4-FFF2-40B4-BE49-F238E27FC236}">
                <a16:creationId xmlns:a16="http://schemas.microsoft.com/office/drawing/2014/main" id="{05A91219-7A41-AA4D-8BBD-4A2C1258D45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1455" y="411218"/>
            <a:ext cx="2827770" cy="3662855"/>
          </a:xfrm>
          <a:prstGeom prst="rect">
            <a:avLst/>
          </a:prstGeom>
        </p:spPr>
      </p:pic>
      <p:pic>
        <p:nvPicPr>
          <p:cNvPr id="22" name="Bilde 21">
            <a:extLst>
              <a:ext uri="{FF2B5EF4-FFF2-40B4-BE49-F238E27FC236}">
                <a16:creationId xmlns:a16="http://schemas.microsoft.com/office/drawing/2014/main" id="{440659DB-4FEA-804B-A0C1-C11968C717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5340" y="5007670"/>
            <a:ext cx="5651500" cy="104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486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e 5" descr="Et bilde som inneholder tekst&#10;&#10;Automatisk generert beskrivelse">
            <a:extLst>
              <a:ext uri="{FF2B5EF4-FFF2-40B4-BE49-F238E27FC236}">
                <a16:creationId xmlns:a16="http://schemas.microsoft.com/office/drawing/2014/main" id="{F71E4606-A5E9-324E-B034-C3A45D2DE0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752346"/>
            <a:ext cx="10905066" cy="3353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17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Down Arrow 7">
            <a:extLst>
              <a:ext uri="{FF2B5EF4-FFF2-40B4-BE49-F238E27FC236}">
                <a16:creationId xmlns:a16="http://schemas.microsoft.com/office/drawing/2014/main" id="{73DE2CFE-42F2-48F0-8706-5264E012B1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1288521" y="381403"/>
            <a:ext cx="2200313" cy="3342508"/>
          </a:xfrm>
          <a:prstGeom prst="downArrow">
            <a:avLst>
              <a:gd name="adj1" fmla="val 100000"/>
              <a:gd name="adj2" fmla="val 15788"/>
            </a:avLst>
          </a:prstGeom>
          <a:solidFill>
            <a:srgbClr val="404040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CF0B986-237B-4C20-8A57-DBCE9EE6A6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66952" y="1204108"/>
            <a:ext cx="3695150" cy="178117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Forskjellige interesseparter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D9D07302-70B9-4918-8129-B51643FEF1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66951" y="3355130"/>
            <a:ext cx="3581802" cy="2427333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nb-NO" sz="1600">
                <a:solidFill>
                  <a:schemeClr val="tx1"/>
                </a:solidFill>
                <a:latin typeface="+mn-lt"/>
                <a:ea typeface="+mn-ea"/>
              </a:rPr>
              <a:t>Møtes og blir enige 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nb-NO" sz="1600">
                <a:solidFill>
                  <a:schemeClr val="tx1"/>
                </a:solidFill>
                <a:latin typeface="+mn-lt"/>
                <a:ea typeface="+mn-ea"/>
              </a:rPr>
              <a:t>Felles forståelse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nb-NO" sz="1600">
                <a:solidFill>
                  <a:schemeClr val="tx1"/>
                </a:solidFill>
                <a:latin typeface="+mn-lt"/>
                <a:ea typeface="+mn-ea"/>
              </a:rPr>
              <a:t>Gode prosesser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nb-NO" sz="1600">
                <a:solidFill>
                  <a:schemeClr val="tx1"/>
                </a:solidFill>
                <a:latin typeface="+mn-lt"/>
                <a:ea typeface="+mn-ea"/>
              </a:rPr>
              <a:t>NEK – arena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nb-NO" sz="1600">
                <a:solidFill>
                  <a:schemeClr val="tx1"/>
                </a:solidFill>
                <a:latin typeface="+mn-lt"/>
                <a:ea typeface="+mn-ea"/>
              </a:rPr>
              <a:t>Fører til løsninger med bred forankring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1B147A-C453-455E-9B81-8196C9D8AC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620"/>
          <a:stretch/>
        </p:blipFill>
        <p:spPr>
          <a:xfrm>
            <a:off x="4548753" y="1563884"/>
            <a:ext cx="7017073" cy="4863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2713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70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9D30C4B-6369-1149-A7D4-5119636AB1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68" b="3232"/>
          <a:stretch/>
        </p:blipFill>
        <p:spPr bwMode="auto">
          <a:xfrm>
            <a:off x="20" y="1"/>
            <a:ext cx="1219198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tel 3">
            <a:extLst>
              <a:ext uri="{FF2B5EF4-FFF2-40B4-BE49-F238E27FC236}">
                <a16:creationId xmlns:a16="http://schemas.microsoft.com/office/drawing/2014/main" id="{19B456B1-775C-E146-8A5F-FD3BFF0437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122362"/>
            <a:ext cx="9144000" cy="290051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000">
                <a:solidFill>
                  <a:srgbClr val="FFFFFF"/>
                </a:solidFill>
                <a:latin typeface="+mj-lt"/>
                <a:ea typeface="+mj-ea"/>
              </a:rPr>
              <a:t>Medlemsundersøkelse 2020</a:t>
            </a:r>
          </a:p>
        </p:txBody>
      </p:sp>
      <p:sp>
        <p:nvSpPr>
          <p:cNvPr id="5" name="Plassholder for innhold 4">
            <a:extLst>
              <a:ext uri="{FF2B5EF4-FFF2-40B4-BE49-F238E27FC236}">
                <a16:creationId xmlns:a16="http://schemas.microsoft.com/office/drawing/2014/main" id="{306AD86A-4663-634B-B2BC-3E2ECEF3CB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4159404"/>
            <a:ext cx="9144000" cy="1098395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en-US" sz="2400">
                <a:solidFill>
                  <a:srgbClr val="FFFFFF"/>
                </a:solidFill>
                <a:latin typeface="+mn-lt"/>
                <a:ea typeface="+mn-ea"/>
              </a:rPr>
              <a:t>Høydepunkter</a:t>
            </a:r>
          </a:p>
        </p:txBody>
      </p:sp>
    </p:spTree>
    <p:extLst>
      <p:ext uri="{BB962C8B-B14F-4D97-AF65-F5344CB8AC3E}">
        <p14:creationId xmlns:p14="http://schemas.microsoft.com/office/powerpoint/2010/main" val="27137442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B044984-2C5A-44C6-9D5D-DA9E17144D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Rekruttering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B089C55A-1D53-4D9C-9977-C29E3F29948A}"/>
              </a:ext>
            </a:extLst>
          </p:cNvPr>
          <p:cNvGraphicFramePr>
            <a:graphicFrameLocks/>
          </p:cNvGraphicFramePr>
          <p:nvPr/>
        </p:nvGraphicFramePr>
        <p:xfrm>
          <a:off x="2212685" y="1655702"/>
          <a:ext cx="4047089" cy="25684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1775E8FC-C179-4DA1-80A4-8510EB2C183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4146569"/>
              </p:ext>
            </p:extLst>
          </p:nvPr>
        </p:nvGraphicFramePr>
        <p:xfrm>
          <a:off x="6096000" y="3094257"/>
          <a:ext cx="3869872" cy="33592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156671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2ABCB419-06B6-47FE-8E35-7E3F2996A6D1}"/>
              </a:ext>
            </a:extLst>
          </p:cNvPr>
          <p:cNvGrpSpPr/>
          <p:nvPr/>
        </p:nvGrpSpPr>
        <p:grpSpPr>
          <a:xfrm>
            <a:off x="2672780" y="1221189"/>
            <a:ext cx="7175090" cy="4415625"/>
            <a:chOff x="1531706" y="485250"/>
            <a:chExt cx="9566787" cy="5887500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732F6958-2889-4FEC-BAC5-7B66E7B4965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31706" y="485250"/>
              <a:ext cx="9566787" cy="5887500"/>
            </a:xfrm>
            <a:prstGeom prst="rect">
              <a:avLst/>
            </a:prstGeom>
          </p:spPr>
        </p:pic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375CFB1C-37DC-40E0-BB25-76CE45ACA4B5}"/>
                </a:ext>
              </a:extLst>
            </p:cNvPr>
            <p:cNvSpPr/>
            <p:nvPr/>
          </p:nvSpPr>
          <p:spPr>
            <a:xfrm>
              <a:off x="9992032" y="1747684"/>
              <a:ext cx="811161" cy="1113503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 sz="1350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826684F4-EA7B-4F92-899C-9B115AD584CB}"/>
                </a:ext>
              </a:extLst>
            </p:cNvPr>
            <p:cNvSpPr/>
            <p:nvPr/>
          </p:nvSpPr>
          <p:spPr>
            <a:xfrm>
              <a:off x="9652820" y="5250426"/>
              <a:ext cx="486696" cy="715297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 sz="1350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9E514D33-149F-4503-97FA-2C2576FC5CFA}"/>
                </a:ext>
              </a:extLst>
            </p:cNvPr>
            <p:cNvSpPr/>
            <p:nvPr/>
          </p:nvSpPr>
          <p:spPr>
            <a:xfrm>
              <a:off x="9232490" y="3244645"/>
              <a:ext cx="980768" cy="878976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 sz="1350"/>
            </a:p>
          </p:txBody>
        </p:sp>
      </p:grpSp>
    </p:spTree>
    <p:extLst>
      <p:ext uri="{BB962C8B-B14F-4D97-AF65-F5344CB8AC3E}">
        <p14:creationId xmlns:p14="http://schemas.microsoft.com/office/powerpoint/2010/main" val="31958616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B0687D8-5325-4858-B9B3-59F68D4FC3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9309" y="2119647"/>
            <a:ext cx="5524212" cy="1143000"/>
          </a:xfrm>
        </p:spPr>
        <p:txBody>
          <a:bodyPr>
            <a:noAutofit/>
          </a:bodyPr>
          <a:lstStyle/>
          <a:p>
            <a:r>
              <a:rPr lang="nb-NO" sz="2000"/>
              <a:t>Relevante bransjeaktører er representert</a:t>
            </a:r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9C0F7BF0-107E-46F6-A216-19B8B8596843}"/>
              </a:ext>
            </a:extLst>
          </p:cNvPr>
          <p:cNvSpPr txBox="1">
            <a:spLocks/>
          </p:cNvSpPr>
          <p:nvPr/>
        </p:nvSpPr>
        <p:spPr>
          <a:xfrm>
            <a:off x="2056777" y="568226"/>
            <a:ext cx="8415914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b-NO" sz="2000">
                <a:solidFill>
                  <a:srgbClr val="0018A8"/>
                </a:solidFill>
                <a:latin typeface="Tahoma"/>
                <a:cs typeface="Tahoma"/>
              </a:rPr>
              <a:t>Det er god faglig kompetanse i komiteen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FE6507D-717A-4D45-9909-40A897B60B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1" y="3041930"/>
            <a:ext cx="7883421" cy="88001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1C83177-0BCA-45AD-83C8-642D7CDDEF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9309" y="1397409"/>
            <a:ext cx="7270016" cy="9028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20A7DBA-270F-4778-A96A-E4E7362E19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19310" y="4877013"/>
            <a:ext cx="6594377" cy="829756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563F83F9-E627-4C42-BAA5-FF0B6BFF551A}"/>
              </a:ext>
            </a:extLst>
          </p:cNvPr>
          <p:cNvSpPr txBox="1">
            <a:spLocks/>
          </p:cNvSpPr>
          <p:nvPr/>
        </p:nvSpPr>
        <p:spPr>
          <a:xfrm>
            <a:off x="1514221" y="3921940"/>
            <a:ext cx="646086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500" kern="1200">
                <a:solidFill>
                  <a:srgbClr val="0018A8"/>
                </a:solidFill>
                <a:latin typeface="Tahoma"/>
                <a:ea typeface="+mj-ea"/>
                <a:cs typeface="Tahoma"/>
              </a:defRPr>
            </a:lvl1pPr>
          </a:lstStyle>
          <a:p>
            <a:r>
              <a:rPr lang="nb-NO" sz="2000"/>
              <a:t>Hvor godt ble du mottatt som ny i komiteen?</a:t>
            </a:r>
          </a:p>
        </p:txBody>
      </p:sp>
    </p:spTree>
    <p:extLst>
      <p:ext uri="{BB962C8B-B14F-4D97-AF65-F5344CB8AC3E}">
        <p14:creationId xmlns:p14="http://schemas.microsoft.com/office/powerpoint/2010/main" val="42001044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83C6E198B92254D96DB3B3EA707010B" ma:contentTypeVersion="15" ma:contentTypeDescription="Opprett et nytt dokument." ma:contentTypeScope="" ma:versionID="38042f8cc9646595066f184c256a7d8d">
  <xsd:schema xmlns:xsd="http://www.w3.org/2001/XMLSchema" xmlns:xs="http://www.w3.org/2001/XMLSchema" xmlns:p="http://schemas.microsoft.com/office/2006/metadata/properties" xmlns:ns2="f1a357bd-c645-4065-ba9f-18cfe4cd1c0d" xmlns:ns3="ad3f3334-46b2-49f6-be9a-dea0ed6597a9" targetNamespace="http://schemas.microsoft.com/office/2006/metadata/properties" ma:root="true" ma:fieldsID="c79aefbd73d68b7b1e160a482601bca2" ns2:_="" ns3:_="">
    <xsd:import namespace="f1a357bd-c645-4065-ba9f-18cfe4cd1c0d"/>
    <xsd:import namespace="ad3f3334-46b2-49f6-be9a-dea0ed6597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a357bd-c645-4065-ba9f-18cfe4cd1c0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0" nillable="true" ma:taxonomy="true" ma:internalName="lcf76f155ced4ddcb4097134ff3c332f" ma:taxonomyFieldName="MediaServiceImageTags" ma:displayName="Bildemerkelapper" ma:readOnly="false" ma:fieldId="{5cf76f15-5ced-4ddc-b409-7134ff3c332f}" ma:taxonomyMulti="true" ma:sspId="32f2bf80-d412-4f60-9549-1f43c05d4ca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3f3334-46b2-49f6-be9a-dea0ed6597a9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43f1371d-d9dd-474b-add8-b1a04a44d6ca}" ma:internalName="TaxCatchAll" ma:showField="CatchAllData" ma:web="ad3f3334-46b2-49f6-be9a-dea0ed6597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1a357bd-c645-4065-ba9f-18cfe4cd1c0d">
      <Terms xmlns="http://schemas.microsoft.com/office/infopath/2007/PartnerControls"/>
    </lcf76f155ced4ddcb4097134ff3c332f>
    <TaxCatchAll xmlns="ad3f3334-46b2-49f6-be9a-dea0ed6597a9" xsi:nil="true"/>
  </documentManagement>
</p:properties>
</file>

<file path=customXml/itemProps1.xml><?xml version="1.0" encoding="utf-8"?>
<ds:datastoreItem xmlns:ds="http://schemas.openxmlformats.org/officeDocument/2006/customXml" ds:itemID="{1E3A83D8-782F-47F4-8E42-0E13048E24B1}"/>
</file>

<file path=customXml/itemProps2.xml><?xml version="1.0" encoding="utf-8"?>
<ds:datastoreItem xmlns:ds="http://schemas.openxmlformats.org/officeDocument/2006/customXml" ds:itemID="{7FD7D523-E8C8-4B47-892D-98A987859B9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835D7C5-078B-4213-B68B-150607D317F7}">
  <ds:schemaRefs>
    <ds:schemaRef ds:uri="http://schemas.microsoft.com/office/2006/metadata/properties"/>
    <ds:schemaRef ds:uri="http://www.w3.org/2000/xmln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98</Words>
  <Application>Microsoft Office PowerPoint</Application>
  <PresentationFormat>Widescreen</PresentationFormat>
  <Paragraphs>21</Paragraphs>
  <Slides>11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2" baseType="lpstr">
      <vt:lpstr>Office Theme</vt:lpstr>
      <vt:lpstr>NEK 400</vt:lpstr>
      <vt:lpstr>NEK 400:2022</vt:lpstr>
      <vt:lpstr>tommy.Lundekvam@nek.no</vt:lpstr>
      <vt:lpstr>PowerPoint-presentasjon</vt:lpstr>
      <vt:lpstr>Forskjellige interesseparter</vt:lpstr>
      <vt:lpstr>Medlemsundersøkelse 2020</vt:lpstr>
      <vt:lpstr>Rekruttering</vt:lpstr>
      <vt:lpstr>PowerPoint-presentasjon</vt:lpstr>
      <vt:lpstr>Relevante bransjeaktører er representert</vt:lpstr>
      <vt:lpstr>Nyhetsbrev</vt:lpstr>
      <vt:lpstr>Vi søker etter en prosjektleder innen lavspenning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Christian Rene</dc:creator>
  <cp:lastModifiedBy>Tommy Lundekvam</cp:lastModifiedBy>
  <cp:revision>5</cp:revision>
  <dcterms:created xsi:type="dcterms:W3CDTF">2022-01-24T11:09:36Z</dcterms:created>
  <dcterms:modified xsi:type="dcterms:W3CDTF">2022-06-14T12:41:29Z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0x010100C83C6E198B92254D96DB3B3EA707010B</vt:lpwstr>
  </property>
</Properties>
</file>