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9"/>
  </p:notesMasterIdLst>
  <p:sldIdLst>
    <p:sldId id="1455" r:id="rId5"/>
    <p:sldId id="1456" r:id="rId6"/>
    <p:sldId id="1457" r:id="rId7"/>
    <p:sldId id="1461" r:id="rId8"/>
    <p:sldId id="1462" r:id="rId9"/>
    <p:sldId id="1467" r:id="rId10"/>
    <p:sldId id="1468" r:id="rId11"/>
    <p:sldId id="1469" r:id="rId12"/>
    <p:sldId id="1463" r:id="rId13"/>
    <p:sldId id="1470" r:id="rId14"/>
    <p:sldId id="1458" r:id="rId15"/>
    <p:sldId id="1466" r:id="rId16"/>
    <p:sldId id="1465" r:id="rId17"/>
    <p:sldId id="1435" r:id="rId18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AF43"/>
    <a:srgbClr val="CB5374"/>
    <a:srgbClr val="7F9FBF"/>
    <a:srgbClr val="FFFFFF"/>
    <a:srgbClr val="D94E29"/>
    <a:srgbClr val="FFD032"/>
    <a:srgbClr val="F18623"/>
    <a:srgbClr val="F7A512"/>
    <a:srgbClr val="65509C"/>
    <a:srgbClr val="4A48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–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ddels stil 2 – utheving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iddels stil 2 – utheving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Middels stil 3 – utheving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8FB837D-C827-4EFA-A057-4D05807E0F7C}" styleName="Temastil 1 – utheving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06799F8-075E-4A3A-A7F6-7FBC6576F1A4}" styleName="Temastil 2 – utheving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12C8C85-51F0-491E-9774-3900AFEF0FD7}" styleName="Lys stil 2 – utheving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Lys stil 3 – utheving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DBED569-4797-4DF1-A0F4-6AAB3CD982D8}" styleName="Lys stil 3 – utheving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Middels stil 1 – utheving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iddels stil 1 – utheving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DCAF9ED-07DC-4A11-8D7F-57B35C25682E}" styleName="Middels stil 1 – utheving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emastil 1 – utheving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FD0F851-EC5A-4D38-B0AD-8093EC10F338}" styleName="Lys stil 1 – utheving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Lys stil 2 – utheving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36" autoAdjust="0"/>
    <p:restoredTop sz="90952" autoAdjust="0"/>
  </p:normalViewPr>
  <p:slideViewPr>
    <p:cSldViewPr snapToGrid="0" snapToObjects="1">
      <p:cViewPr>
        <p:scale>
          <a:sx n="100" d="100"/>
          <a:sy n="100" d="100"/>
        </p:scale>
        <p:origin x="738" y="162"/>
      </p:cViewPr>
      <p:guideLst/>
    </p:cSldViewPr>
  </p:slideViewPr>
  <p:outlineViewPr>
    <p:cViewPr>
      <p:scale>
        <a:sx n="33" d="100"/>
        <a:sy n="33" d="100"/>
      </p:scale>
      <p:origin x="0" y="-105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7" d="100"/>
        <a:sy n="9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510099-A586-4142-988C-FE8A34129C4B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b-NO"/>
        </a:p>
      </dgm:t>
    </dgm:pt>
    <dgm:pt modelId="{0E68B57B-F648-4C89-963B-3887DBF0EC07}">
      <dgm:prSet phldrT="[Tekst]"/>
      <dgm:spPr/>
      <dgm:t>
        <a:bodyPr/>
        <a:lstStyle/>
        <a:p>
          <a:r>
            <a:rPr lang="nb-NO" dirty="0" err="1"/>
            <a:t>Byggteknisk</a:t>
          </a:r>
          <a:r>
            <a:rPr lang="nb-NO" dirty="0"/>
            <a:t> forskrift (TEK)</a:t>
          </a:r>
        </a:p>
      </dgm:t>
    </dgm:pt>
    <dgm:pt modelId="{80F28E12-31A4-4EBD-B2AF-6F7B8CD7BD4B}" type="parTrans" cxnId="{19C339BE-EA36-4D36-81FB-3CA2C3D2DDD0}">
      <dgm:prSet/>
      <dgm:spPr/>
      <dgm:t>
        <a:bodyPr/>
        <a:lstStyle/>
        <a:p>
          <a:endParaRPr lang="nb-NO"/>
        </a:p>
      </dgm:t>
    </dgm:pt>
    <dgm:pt modelId="{71A58C0E-5EC1-41E7-9FE2-4A175BF95AD4}" type="sibTrans" cxnId="{19C339BE-EA36-4D36-81FB-3CA2C3D2DDD0}">
      <dgm:prSet/>
      <dgm:spPr/>
      <dgm:t>
        <a:bodyPr/>
        <a:lstStyle/>
        <a:p>
          <a:endParaRPr lang="nb-NO"/>
        </a:p>
      </dgm:t>
    </dgm:pt>
    <dgm:pt modelId="{95BFCD70-3980-4C9A-82F0-179FE11E723C}">
      <dgm:prSet phldrT="[Tekst]"/>
      <dgm:spPr/>
      <dgm:t>
        <a:bodyPr/>
        <a:lstStyle/>
        <a:p>
          <a:r>
            <a:rPr lang="nb-NO" dirty="0"/>
            <a:t>Elsikkerhet nr. 91</a:t>
          </a:r>
        </a:p>
      </dgm:t>
    </dgm:pt>
    <dgm:pt modelId="{0F178394-FA83-4B32-9015-CBCF15FEEBB3}" type="parTrans" cxnId="{71B54848-BEDC-40A3-9ABE-D02C5F51796D}">
      <dgm:prSet/>
      <dgm:spPr/>
      <dgm:t>
        <a:bodyPr/>
        <a:lstStyle/>
        <a:p>
          <a:endParaRPr lang="nb-NO"/>
        </a:p>
      </dgm:t>
    </dgm:pt>
    <dgm:pt modelId="{D7C60243-33BD-4997-8457-17AA768D764E}" type="sibTrans" cxnId="{71B54848-BEDC-40A3-9ABE-D02C5F51796D}">
      <dgm:prSet/>
      <dgm:spPr/>
      <dgm:t>
        <a:bodyPr/>
        <a:lstStyle/>
        <a:p>
          <a:endParaRPr lang="nb-NO"/>
        </a:p>
      </dgm:t>
    </dgm:pt>
    <dgm:pt modelId="{86C4B736-1362-4A5A-A788-AB9267E06F9F}">
      <dgm:prSet phldrT="[Tekst]"/>
      <dgm:spPr/>
      <dgm:t>
        <a:bodyPr/>
        <a:lstStyle/>
        <a:p>
          <a:r>
            <a:rPr lang="nb-NO" dirty="0"/>
            <a:t>Dokumentasjon</a:t>
          </a:r>
          <a:br>
            <a:rPr lang="nb-NO" dirty="0"/>
          </a:br>
          <a:r>
            <a:rPr lang="nb-NO" dirty="0"/>
            <a:t>NEK EN 62446</a:t>
          </a:r>
        </a:p>
      </dgm:t>
    </dgm:pt>
    <dgm:pt modelId="{D6A71937-9102-48EC-9AAA-45B069D0F3E7}" type="parTrans" cxnId="{EF91871C-81B2-4E89-B0C4-F31F62556EE8}">
      <dgm:prSet/>
      <dgm:spPr/>
      <dgm:t>
        <a:bodyPr/>
        <a:lstStyle/>
        <a:p>
          <a:endParaRPr lang="nb-NO"/>
        </a:p>
      </dgm:t>
    </dgm:pt>
    <dgm:pt modelId="{302DD281-C4BD-4BAF-BCA3-D1061CDC9169}" type="sibTrans" cxnId="{EF91871C-81B2-4E89-B0C4-F31F62556EE8}">
      <dgm:prSet/>
      <dgm:spPr/>
      <dgm:t>
        <a:bodyPr/>
        <a:lstStyle/>
        <a:p>
          <a:endParaRPr lang="nb-NO"/>
        </a:p>
      </dgm:t>
    </dgm:pt>
    <dgm:pt modelId="{456DAB7A-E518-4460-8CA4-FBDD04769237}">
      <dgm:prSet phldrT="[Tekst]"/>
      <dgm:spPr/>
      <dgm:t>
        <a:bodyPr/>
        <a:lstStyle/>
        <a:p>
          <a:r>
            <a:rPr lang="nb-NO" dirty="0"/>
            <a:t>Produktstandarder for paneler: </a:t>
          </a:r>
        </a:p>
        <a:p>
          <a:r>
            <a:rPr lang="nb-NO" dirty="0"/>
            <a:t>NEK EN 61215, NEK EN 61730-1, NEK EN 61646</a:t>
          </a:r>
        </a:p>
      </dgm:t>
    </dgm:pt>
    <dgm:pt modelId="{E77A810F-958B-4EFF-9022-5DC15D56B1D8}" type="parTrans" cxnId="{FED64D9A-4832-4B20-8151-E63147E18BA9}">
      <dgm:prSet/>
      <dgm:spPr/>
      <dgm:t>
        <a:bodyPr/>
        <a:lstStyle/>
        <a:p>
          <a:endParaRPr lang="nb-NO"/>
        </a:p>
      </dgm:t>
    </dgm:pt>
    <dgm:pt modelId="{BBA77CD0-D7C5-4E91-8D59-0D4BECBDC281}" type="sibTrans" cxnId="{FED64D9A-4832-4B20-8151-E63147E18BA9}">
      <dgm:prSet/>
      <dgm:spPr/>
      <dgm:t>
        <a:bodyPr/>
        <a:lstStyle/>
        <a:p>
          <a:endParaRPr lang="nb-NO"/>
        </a:p>
      </dgm:t>
    </dgm:pt>
    <dgm:pt modelId="{B238AE0E-8A39-4419-B512-0769E5B2E5DE}">
      <dgm:prSet phldrT="[Tekst]"/>
      <dgm:spPr/>
      <dgm:t>
        <a:bodyPr/>
        <a:lstStyle/>
        <a:p>
          <a:r>
            <a:rPr lang="nb-NO" dirty="0"/>
            <a:t>Omformere:</a:t>
          </a:r>
          <a:br>
            <a:rPr lang="nb-NO" dirty="0"/>
          </a:br>
          <a:r>
            <a:rPr lang="nb-NO" dirty="0"/>
            <a:t>NEK EN 62109</a:t>
          </a:r>
        </a:p>
      </dgm:t>
    </dgm:pt>
    <dgm:pt modelId="{E2883A13-1593-48E8-8E00-61E7F1FEF60C}" type="parTrans" cxnId="{95558E00-1E71-479B-ACA3-9707BBB33458}">
      <dgm:prSet/>
      <dgm:spPr/>
      <dgm:t>
        <a:bodyPr/>
        <a:lstStyle/>
        <a:p>
          <a:endParaRPr lang="nb-NO"/>
        </a:p>
      </dgm:t>
    </dgm:pt>
    <dgm:pt modelId="{5A14FE21-F862-4520-B86A-5A1AFA925577}" type="sibTrans" cxnId="{95558E00-1E71-479B-ACA3-9707BBB33458}">
      <dgm:prSet/>
      <dgm:spPr/>
      <dgm:t>
        <a:bodyPr/>
        <a:lstStyle/>
        <a:p>
          <a:endParaRPr lang="nb-NO"/>
        </a:p>
      </dgm:t>
    </dgm:pt>
    <dgm:pt modelId="{2B2390CF-7535-4B7C-827A-8D91E3378F8C}">
      <dgm:prSet phldrT="[Tekst]"/>
      <dgm:spPr/>
      <dgm:t>
        <a:bodyPr/>
        <a:lstStyle/>
        <a:p>
          <a:r>
            <a:rPr lang="nb-NO" dirty="0"/>
            <a:t>…og alle andre standarder det refereres til i NEK 400 og delkapittel 712</a:t>
          </a:r>
        </a:p>
      </dgm:t>
    </dgm:pt>
    <dgm:pt modelId="{F17AB6EB-6250-4A27-A356-CB62CD6FAFEF}" type="parTrans" cxnId="{78CE1504-132E-4F3A-9799-BB422AC25AEA}">
      <dgm:prSet/>
      <dgm:spPr/>
      <dgm:t>
        <a:bodyPr/>
        <a:lstStyle/>
        <a:p>
          <a:endParaRPr lang="nb-NO"/>
        </a:p>
      </dgm:t>
    </dgm:pt>
    <dgm:pt modelId="{9EDDA8E4-4324-442D-9FD6-BF5D3C76ED7B}" type="sibTrans" cxnId="{78CE1504-132E-4F3A-9799-BB422AC25AEA}">
      <dgm:prSet/>
      <dgm:spPr/>
      <dgm:t>
        <a:bodyPr/>
        <a:lstStyle/>
        <a:p>
          <a:endParaRPr lang="nb-NO"/>
        </a:p>
      </dgm:t>
    </dgm:pt>
    <dgm:pt modelId="{97733FE9-501D-4B69-8DC3-15DEDD978E1B}" type="pres">
      <dgm:prSet presAssocID="{9F510099-A586-4142-988C-FE8A34129C4B}" presName="diagram" presStyleCnt="0">
        <dgm:presLayoutVars>
          <dgm:dir/>
          <dgm:resizeHandles val="exact"/>
        </dgm:presLayoutVars>
      </dgm:prSet>
      <dgm:spPr/>
    </dgm:pt>
    <dgm:pt modelId="{D7A4CAAE-EC37-41FE-AEAB-9B68366B9E0F}" type="pres">
      <dgm:prSet presAssocID="{0E68B57B-F648-4C89-963B-3887DBF0EC07}" presName="node" presStyleLbl="node1" presStyleIdx="0" presStyleCnt="6">
        <dgm:presLayoutVars>
          <dgm:bulletEnabled val="1"/>
        </dgm:presLayoutVars>
      </dgm:prSet>
      <dgm:spPr/>
    </dgm:pt>
    <dgm:pt modelId="{7CB30E23-7F9F-44CC-8C91-B21B6EFEF204}" type="pres">
      <dgm:prSet presAssocID="{71A58C0E-5EC1-41E7-9FE2-4A175BF95AD4}" presName="sibTrans" presStyleCnt="0"/>
      <dgm:spPr/>
    </dgm:pt>
    <dgm:pt modelId="{48BF71CB-A10E-411C-96A4-FBDC9CF1E323}" type="pres">
      <dgm:prSet presAssocID="{95BFCD70-3980-4C9A-82F0-179FE11E723C}" presName="node" presStyleLbl="node1" presStyleIdx="1" presStyleCnt="6">
        <dgm:presLayoutVars>
          <dgm:bulletEnabled val="1"/>
        </dgm:presLayoutVars>
      </dgm:prSet>
      <dgm:spPr/>
    </dgm:pt>
    <dgm:pt modelId="{260CED66-1B83-463B-A546-0DCE26EE73A2}" type="pres">
      <dgm:prSet presAssocID="{D7C60243-33BD-4997-8457-17AA768D764E}" presName="sibTrans" presStyleCnt="0"/>
      <dgm:spPr/>
    </dgm:pt>
    <dgm:pt modelId="{A11AF2E7-7B7A-47DA-ACEF-A22D3ECB2E29}" type="pres">
      <dgm:prSet presAssocID="{86C4B736-1362-4A5A-A788-AB9267E06F9F}" presName="node" presStyleLbl="node1" presStyleIdx="2" presStyleCnt="6">
        <dgm:presLayoutVars>
          <dgm:bulletEnabled val="1"/>
        </dgm:presLayoutVars>
      </dgm:prSet>
      <dgm:spPr/>
    </dgm:pt>
    <dgm:pt modelId="{2F2A0C0C-8B62-431D-93D0-FE8FD20250F7}" type="pres">
      <dgm:prSet presAssocID="{302DD281-C4BD-4BAF-BCA3-D1061CDC9169}" presName="sibTrans" presStyleCnt="0"/>
      <dgm:spPr/>
    </dgm:pt>
    <dgm:pt modelId="{9584FEBF-0506-4991-9239-FCC12AFC5C5F}" type="pres">
      <dgm:prSet presAssocID="{456DAB7A-E518-4460-8CA4-FBDD04769237}" presName="node" presStyleLbl="node1" presStyleIdx="3" presStyleCnt="6">
        <dgm:presLayoutVars>
          <dgm:bulletEnabled val="1"/>
        </dgm:presLayoutVars>
      </dgm:prSet>
      <dgm:spPr/>
    </dgm:pt>
    <dgm:pt modelId="{773B3D1A-A47C-4C29-B3DA-99358E16BBF8}" type="pres">
      <dgm:prSet presAssocID="{BBA77CD0-D7C5-4E91-8D59-0D4BECBDC281}" presName="sibTrans" presStyleCnt="0"/>
      <dgm:spPr/>
    </dgm:pt>
    <dgm:pt modelId="{BD901B87-BEDC-4922-A4F7-86FA787096EF}" type="pres">
      <dgm:prSet presAssocID="{B238AE0E-8A39-4419-B512-0769E5B2E5DE}" presName="node" presStyleLbl="node1" presStyleIdx="4" presStyleCnt="6">
        <dgm:presLayoutVars>
          <dgm:bulletEnabled val="1"/>
        </dgm:presLayoutVars>
      </dgm:prSet>
      <dgm:spPr/>
    </dgm:pt>
    <dgm:pt modelId="{2B37EEC2-0498-4669-B32A-A0814812CB16}" type="pres">
      <dgm:prSet presAssocID="{5A14FE21-F862-4520-B86A-5A1AFA925577}" presName="sibTrans" presStyleCnt="0"/>
      <dgm:spPr/>
    </dgm:pt>
    <dgm:pt modelId="{8F480C27-7D62-475B-96FA-ABED973B6EBA}" type="pres">
      <dgm:prSet presAssocID="{2B2390CF-7535-4B7C-827A-8D91E3378F8C}" presName="node" presStyleLbl="node1" presStyleIdx="5" presStyleCnt="6">
        <dgm:presLayoutVars>
          <dgm:bulletEnabled val="1"/>
        </dgm:presLayoutVars>
      </dgm:prSet>
      <dgm:spPr/>
    </dgm:pt>
  </dgm:ptLst>
  <dgm:cxnLst>
    <dgm:cxn modelId="{95558E00-1E71-479B-ACA3-9707BBB33458}" srcId="{9F510099-A586-4142-988C-FE8A34129C4B}" destId="{B238AE0E-8A39-4419-B512-0769E5B2E5DE}" srcOrd="4" destOrd="0" parTransId="{E2883A13-1593-48E8-8E00-61E7F1FEF60C}" sibTransId="{5A14FE21-F862-4520-B86A-5A1AFA925577}"/>
    <dgm:cxn modelId="{78CE1504-132E-4F3A-9799-BB422AC25AEA}" srcId="{9F510099-A586-4142-988C-FE8A34129C4B}" destId="{2B2390CF-7535-4B7C-827A-8D91E3378F8C}" srcOrd="5" destOrd="0" parTransId="{F17AB6EB-6250-4A27-A356-CB62CD6FAFEF}" sibTransId="{9EDDA8E4-4324-442D-9FD6-BF5D3C76ED7B}"/>
    <dgm:cxn modelId="{EF91871C-81B2-4E89-B0C4-F31F62556EE8}" srcId="{9F510099-A586-4142-988C-FE8A34129C4B}" destId="{86C4B736-1362-4A5A-A788-AB9267E06F9F}" srcOrd="2" destOrd="0" parTransId="{D6A71937-9102-48EC-9AAA-45B069D0F3E7}" sibTransId="{302DD281-C4BD-4BAF-BCA3-D1061CDC9169}"/>
    <dgm:cxn modelId="{945D0722-4691-430D-B8E8-E08CE121613B}" type="presOf" srcId="{86C4B736-1362-4A5A-A788-AB9267E06F9F}" destId="{A11AF2E7-7B7A-47DA-ACEF-A22D3ECB2E29}" srcOrd="0" destOrd="0" presId="urn:microsoft.com/office/officeart/2005/8/layout/default"/>
    <dgm:cxn modelId="{2262503C-4BD8-45DF-B65E-1D6DEC795E1D}" type="presOf" srcId="{456DAB7A-E518-4460-8CA4-FBDD04769237}" destId="{9584FEBF-0506-4991-9239-FCC12AFC5C5F}" srcOrd="0" destOrd="0" presId="urn:microsoft.com/office/officeart/2005/8/layout/default"/>
    <dgm:cxn modelId="{71B54848-BEDC-40A3-9ABE-D02C5F51796D}" srcId="{9F510099-A586-4142-988C-FE8A34129C4B}" destId="{95BFCD70-3980-4C9A-82F0-179FE11E723C}" srcOrd="1" destOrd="0" parTransId="{0F178394-FA83-4B32-9015-CBCF15FEEBB3}" sibTransId="{D7C60243-33BD-4997-8457-17AA768D764E}"/>
    <dgm:cxn modelId="{C249CB5D-AB1F-4C7C-82B3-1E49448C4350}" type="presOf" srcId="{9F510099-A586-4142-988C-FE8A34129C4B}" destId="{97733FE9-501D-4B69-8DC3-15DEDD978E1B}" srcOrd="0" destOrd="0" presId="urn:microsoft.com/office/officeart/2005/8/layout/default"/>
    <dgm:cxn modelId="{6D05278D-F801-495B-BCB8-A78886E448DB}" type="presOf" srcId="{95BFCD70-3980-4C9A-82F0-179FE11E723C}" destId="{48BF71CB-A10E-411C-96A4-FBDC9CF1E323}" srcOrd="0" destOrd="0" presId="urn:microsoft.com/office/officeart/2005/8/layout/default"/>
    <dgm:cxn modelId="{514B6E8D-F7AB-4252-8C7A-4CE94870FE83}" type="presOf" srcId="{0E68B57B-F648-4C89-963B-3887DBF0EC07}" destId="{D7A4CAAE-EC37-41FE-AEAB-9B68366B9E0F}" srcOrd="0" destOrd="0" presId="urn:microsoft.com/office/officeart/2005/8/layout/default"/>
    <dgm:cxn modelId="{FED64D9A-4832-4B20-8151-E63147E18BA9}" srcId="{9F510099-A586-4142-988C-FE8A34129C4B}" destId="{456DAB7A-E518-4460-8CA4-FBDD04769237}" srcOrd="3" destOrd="0" parTransId="{E77A810F-958B-4EFF-9022-5DC15D56B1D8}" sibTransId="{BBA77CD0-D7C5-4E91-8D59-0D4BECBDC281}"/>
    <dgm:cxn modelId="{19C339BE-EA36-4D36-81FB-3CA2C3D2DDD0}" srcId="{9F510099-A586-4142-988C-FE8A34129C4B}" destId="{0E68B57B-F648-4C89-963B-3887DBF0EC07}" srcOrd="0" destOrd="0" parTransId="{80F28E12-31A4-4EBD-B2AF-6F7B8CD7BD4B}" sibTransId="{71A58C0E-5EC1-41E7-9FE2-4A175BF95AD4}"/>
    <dgm:cxn modelId="{38E849BF-FCF1-4C80-A7C7-BFE81A210BA2}" type="presOf" srcId="{B238AE0E-8A39-4419-B512-0769E5B2E5DE}" destId="{BD901B87-BEDC-4922-A4F7-86FA787096EF}" srcOrd="0" destOrd="0" presId="urn:microsoft.com/office/officeart/2005/8/layout/default"/>
    <dgm:cxn modelId="{11E492C0-CA16-4155-AB89-5F30112C5CBF}" type="presOf" srcId="{2B2390CF-7535-4B7C-827A-8D91E3378F8C}" destId="{8F480C27-7D62-475B-96FA-ABED973B6EBA}" srcOrd="0" destOrd="0" presId="urn:microsoft.com/office/officeart/2005/8/layout/default"/>
    <dgm:cxn modelId="{E941029A-366E-474D-AB9C-35D2BA348E02}" type="presParOf" srcId="{97733FE9-501D-4B69-8DC3-15DEDD978E1B}" destId="{D7A4CAAE-EC37-41FE-AEAB-9B68366B9E0F}" srcOrd="0" destOrd="0" presId="urn:microsoft.com/office/officeart/2005/8/layout/default"/>
    <dgm:cxn modelId="{6389C651-F445-4202-B809-F33779007CE1}" type="presParOf" srcId="{97733FE9-501D-4B69-8DC3-15DEDD978E1B}" destId="{7CB30E23-7F9F-44CC-8C91-B21B6EFEF204}" srcOrd="1" destOrd="0" presId="urn:microsoft.com/office/officeart/2005/8/layout/default"/>
    <dgm:cxn modelId="{930CF66B-AA6C-44ED-95C4-FC38A923E7C5}" type="presParOf" srcId="{97733FE9-501D-4B69-8DC3-15DEDD978E1B}" destId="{48BF71CB-A10E-411C-96A4-FBDC9CF1E323}" srcOrd="2" destOrd="0" presId="urn:microsoft.com/office/officeart/2005/8/layout/default"/>
    <dgm:cxn modelId="{71AF1755-E853-4412-B581-B3BA555A6CAE}" type="presParOf" srcId="{97733FE9-501D-4B69-8DC3-15DEDD978E1B}" destId="{260CED66-1B83-463B-A546-0DCE26EE73A2}" srcOrd="3" destOrd="0" presId="urn:microsoft.com/office/officeart/2005/8/layout/default"/>
    <dgm:cxn modelId="{75F22C68-5338-4F33-87EB-8CAE15E22691}" type="presParOf" srcId="{97733FE9-501D-4B69-8DC3-15DEDD978E1B}" destId="{A11AF2E7-7B7A-47DA-ACEF-A22D3ECB2E29}" srcOrd="4" destOrd="0" presId="urn:microsoft.com/office/officeart/2005/8/layout/default"/>
    <dgm:cxn modelId="{3A56DAE9-6920-4354-91CE-06B2470C4B2C}" type="presParOf" srcId="{97733FE9-501D-4B69-8DC3-15DEDD978E1B}" destId="{2F2A0C0C-8B62-431D-93D0-FE8FD20250F7}" srcOrd="5" destOrd="0" presId="urn:microsoft.com/office/officeart/2005/8/layout/default"/>
    <dgm:cxn modelId="{AEADDFAA-3CD9-42A3-B578-F8371D5D7577}" type="presParOf" srcId="{97733FE9-501D-4B69-8DC3-15DEDD978E1B}" destId="{9584FEBF-0506-4991-9239-FCC12AFC5C5F}" srcOrd="6" destOrd="0" presId="urn:microsoft.com/office/officeart/2005/8/layout/default"/>
    <dgm:cxn modelId="{F872A34C-B926-4071-9128-735D311CB288}" type="presParOf" srcId="{97733FE9-501D-4B69-8DC3-15DEDD978E1B}" destId="{773B3D1A-A47C-4C29-B3DA-99358E16BBF8}" srcOrd="7" destOrd="0" presId="urn:microsoft.com/office/officeart/2005/8/layout/default"/>
    <dgm:cxn modelId="{88F3EC7A-A90C-4D5D-BBA8-3E68300392F9}" type="presParOf" srcId="{97733FE9-501D-4B69-8DC3-15DEDD978E1B}" destId="{BD901B87-BEDC-4922-A4F7-86FA787096EF}" srcOrd="8" destOrd="0" presId="urn:microsoft.com/office/officeart/2005/8/layout/default"/>
    <dgm:cxn modelId="{789248D6-8B2C-41A9-BADD-5248773B632F}" type="presParOf" srcId="{97733FE9-501D-4B69-8DC3-15DEDD978E1B}" destId="{2B37EEC2-0498-4669-B32A-A0814812CB16}" srcOrd="9" destOrd="0" presId="urn:microsoft.com/office/officeart/2005/8/layout/default"/>
    <dgm:cxn modelId="{D94549A7-D5D6-4403-8028-16D7882F6C60}" type="presParOf" srcId="{97733FE9-501D-4B69-8DC3-15DEDD978E1B}" destId="{8F480C27-7D62-475B-96FA-ABED973B6EBA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2AEA004-D9FE-470C-A114-10EA9186F61F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b-NO"/>
        </a:p>
      </dgm:t>
    </dgm:pt>
    <dgm:pt modelId="{F008D356-F7BA-4D02-ABF7-A54AAEF7E0CC}">
      <dgm:prSet phldrT="[Tekst]"/>
      <dgm:spPr/>
      <dgm:t>
        <a:bodyPr/>
        <a:lstStyle/>
        <a:p>
          <a:r>
            <a:rPr lang="nb-NO" dirty="0"/>
            <a:t>NEK EN 62619:2017</a:t>
          </a:r>
        </a:p>
      </dgm:t>
    </dgm:pt>
    <dgm:pt modelId="{1FB5AB7E-4F79-41F4-A730-D5F8F1AE0C3A}" type="parTrans" cxnId="{4C038300-7C01-499C-904C-DA4D227A0616}">
      <dgm:prSet/>
      <dgm:spPr/>
      <dgm:t>
        <a:bodyPr/>
        <a:lstStyle/>
        <a:p>
          <a:endParaRPr lang="nb-NO"/>
        </a:p>
      </dgm:t>
    </dgm:pt>
    <dgm:pt modelId="{E7F2177E-A4AF-4D58-991D-022EE5F3F5AE}" type="sibTrans" cxnId="{4C038300-7C01-499C-904C-DA4D227A0616}">
      <dgm:prSet/>
      <dgm:spPr/>
      <dgm:t>
        <a:bodyPr/>
        <a:lstStyle/>
        <a:p>
          <a:endParaRPr lang="nb-NO"/>
        </a:p>
      </dgm:t>
    </dgm:pt>
    <dgm:pt modelId="{2FD6E72D-22C9-4C55-A438-B5EED3BA3FFF}">
      <dgm:prSet phldrT="[Tekst]"/>
      <dgm:spPr/>
      <dgm:t>
        <a:bodyPr/>
        <a:lstStyle/>
        <a:p>
          <a:r>
            <a:rPr lang="nb-NO" dirty="0"/>
            <a:t>NEK IEC 62933-5-2:2020	</a:t>
          </a:r>
        </a:p>
      </dgm:t>
    </dgm:pt>
    <dgm:pt modelId="{9706C2EB-BB1A-4535-88E5-F49173C85650}" type="parTrans" cxnId="{9A584FD5-3CE7-4BA2-9671-88DA784DFE0E}">
      <dgm:prSet/>
      <dgm:spPr/>
      <dgm:t>
        <a:bodyPr/>
        <a:lstStyle/>
        <a:p>
          <a:endParaRPr lang="nb-NO"/>
        </a:p>
      </dgm:t>
    </dgm:pt>
    <dgm:pt modelId="{6399F7E1-8435-449C-822A-F7CDBC2B8020}" type="sibTrans" cxnId="{9A584FD5-3CE7-4BA2-9671-88DA784DFE0E}">
      <dgm:prSet/>
      <dgm:spPr/>
      <dgm:t>
        <a:bodyPr/>
        <a:lstStyle/>
        <a:p>
          <a:endParaRPr lang="nb-NO"/>
        </a:p>
      </dgm:t>
    </dgm:pt>
    <dgm:pt modelId="{BBF252AE-40FD-470F-B472-6947D7A69E02}">
      <dgm:prSet phldrT="[Tekst]"/>
      <dgm:spPr/>
      <dgm:t>
        <a:bodyPr/>
        <a:lstStyle/>
        <a:p>
          <a:r>
            <a:rPr lang="nb-NO" dirty="0"/>
            <a:t>NEK 487</a:t>
          </a:r>
        </a:p>
      </dgm:t>
    </dgm:pt>
    <dgm:pt modelId="{9431F005-E1E5-424F-85A2-49B05C69CDCE}" type="parTrans" cxnId="{06E303E8-1DBE-4ECF-BC47-9F65E2579D4A}">
      <dgm:prSet/>
      <dgm:spPr/>
      <dgm:t>
        <a:bodyPr/>
        <a:lstStyle/>
        <a:p>
          <a:endParaRPr lang="nb-NO"/>
        </a:p>
      </dgm:t>
    </dgm:pt>
    <dgm:pt modelId="{34646D3B-18D4-4282-A62C-C4CD442A6B06}" type="sibTrans" cxnId="{06E303E8-1DBE-4ECF-BC47-9F65E2579D4A}">
      <dgm:prSet/>
      <dgm:spPr/>
      <dgm:t>
        <a:bodyPr/>
        <a:lstStyle/>
        <a:p>
          <a:endParaRPr lang="nb-NO"/>
        </a:p>
      </dgm:t>
    </dgm:pt>
    <dgm:pt modelId="{05E5DCE3-C9C0-424B-A69C-B0B114AADBC7}">
      <dgm:prSet phldrT="[Tekst]"/>
      <dgm:spPr/>
      <dgm:t>
        <a:bodyPr/>
        <a:lstStyle/>
        <a:p>
          <a:r>
            <a:rPr lang="nb-NO" dirty="0"/>
            <a:t>Veileder fra Nelfo</a:t>
          </a:r>
        </a:p>
      </dgm:t>
    </dgm:pt>
    <dgm:pt modelId="{2E38D606-E8EE-4CA8-9A05-FE6E803923BB}" type="parTrans" cxnId="{D0492E3B-EFE1-461B-8CCF-466781F3F2BA}">
      <dgm:prSet/>
      <dgm:spPr/>
      <dgm:t>
        <a:bodyPr/>
        <a:lstStyle/>
        <a:p>
          <a:endParaRPr lang="nb-NO"/>
        </a:p>
      </dgm:t>
    </dgm:pt>
    <dgm:pt modelId="{619A7B84-662D-4FB4-87D9-B56A61392027}" type="sibTrans" cxnId="{D0492E3B-EFE1-461B-8CCF-466781F3F2BA}">
      <dgm:prSet/>
      <dgm:spPr/>
      <dgm:t>
        <a:bodyPr/>
        <a:lstStyle/>
        <a:p>
          <a:endParaRPr lang="nb-NO"/>
        </a:p>
      </dgm:t>
    </dgm:pt>
    <dgm:pt modelId="{375245E7-76A5-4CA6-A463-55E639AA8011}" type="pres">
      <dgm:prSet presAssocID="{E2AEA004-D9FE-470C-A114-10EA9186F61F}" presName="diagram" presStyleCnt="0">
        <dgm:presLayoutVars>
          <dgm:dir/>
          <dgm:resizeHandles val="exact"/>
        </dgm:presLayoutVars>
      </dgm:prSet>
      <dgm:spPr/>
    </dgm:pt>
    <dgm:pt modelId="{180F9468-6DAD-463E-9E9A-108B936577AC}" type="pres">
      <dgm:prSet presAssocID="{F008D356-F7BA-4D02-ABF7-A54AAEF7E0CC}" presName="node" presStyleLbl="node1" presStyleIdx="0" presStyleCnt="4">
        <dgm:presLayoutVars>
          <dgm:bulletEnabled val="1"/>
        </dgm:presLayoutVars>
      </dgm:prSet>
      <dgm:spPr/>
    </dgm:pt>
    <dgm:pt modelId="{5AE46128-13A6-4962-B393-2F4F910D1840}" type="pres">
      <dgm:prSet presAssocID="{E7F2177E-A4AF-4D58-991D-022EE5F3F5AE}" presName="sibTrans" presStyleCnt="0"/>
      <dgm:spPr/>
    </dgm:pt>
    <dgm:pt modelId="{9BF92818-3DC8-4525-8420-DDC896167A3B}" type="pres">
      <dgm:prSet presAssocID="{2FD6E72D-22C9-4C55-A438-B5EED3BA3FFF}" presName="node" presStyleLbl="node1" presStyleIdx="1" presStyleCnt="4">
        <dgm:presLayoutVars>
          <dgm:bulletEnabled val="1"/>
        </dgm:presLayoutVars>
      </dgm:prSet>
      <dgm:spPr/>
    </dgm:pt>
    <dgm:pt modelId="{2DC69270-30EB-4847-B6A4-1785BCB07753}" type="pres">
      <dgm:prSet presAssocID="{6399F7E1-8435-449C-822A-F7CDBC2B8020}" presName="sibTrans" presStyleCnt="0"/>
      <dgm:spPr/>
    </dgm:pt>
    <dgm:pt modelId="{536D6716-5AC9-4C34-A062-3B66876219F6}" type="pres">
      <dgm:prSet presAssocID="{BBF252AE-40FD-470F-B472-6947D7A69E02}" presName="node" presStyleLbl="node1" presStyleIdx="2" presStyleCnt="4">
        <dgm:presLayoutVars>
          <dgm:bulletEnabled val="1"/>
        </dgm:presLayoutVars>
      </dgm:prSet>
      <dgm:spPr/>
    </dgm:pt>
    <dgm:pt modelId="{B645E30A-70FA-4F59-B26A-7724E7008AF4}" type="pres">
      <dgm:prSet presAssocID="{34646D3B-18D4-4282-A62C-C4CD442A6B06}" presName="sibTrans" presStyleCnt="0"/>
      <dgm:spPr/>
    </dgm:pt>
    <dgm:pt modelId="{1B0F6A25-220B-4055-8539-026113011CE8}" type="pres">
      <dgm:prSet presAssocID="{05E5DCE3-C9C0-424B-A69C-B0B114AADBC7}" presName="node" presStyleLbl="node1" presStyleIdx="3" presStyleCnt="4">
        <dgm:presLayoutVars>
          <dgm:bulletEnabled val="1"/>
        </dgm:presLayoutVars>
      </dgm:prSet>
      <dgm:spPr/>
    </dgm:pt>
  </dgm:ptLst>
  <dgm:cxnLst>
    <dgm:cxn modelId="{4C038300-7C01-499C-904C-DA4D227A0616}" srcId="{E2AEA004-D9FE-470C-A114-10EA9186F61F}" destId="{F008D356-F7BA-4D02-ABF7-A54AAEF7E0CC}" srcOrd="0" destOrd="0" parTransId="{1FB5AB7E-4F79-41F4-A730-D5F8F1AE0C3A}" sibTransId="{E7F2177E-A4AF-4D58-991D-022EE5F3F5AE}"/>
    <dgm:cxn modelId="{05CD290A-6251-43F5-BFED-CA5A2BBAE043}" type="presOf" srcId="{2FD6E72D-22C9-4C55-A438-B5EED3BA3FFF}" destId="{9BF92818-3DC8-4525-8420-DDC896167A3B}" srcOrd="0" destOrd="0" presId="urn:microsoft.com/office/officeart/2005/8/layout/default"/>
    <dgm:cxn modelId="{C2BFA11A-8CF5-43AC-90EF-865501DD2433}" type="presOf" srcId="{F008D356-F7BA-4D02-ABF7-A54AAEF7E0CC}" destId="{180F9468-6DAD-463E-9E9A-108B936577AC}" srcOrd="0" destOrd="0" presId="urn:microsoft.com/office/officeart/2005/8/layout/default"/>
    <dgm:cxn modelId="{C927F926-9B1D-405A-B9B3-33C7DF8ED2AB}" type="presOf" srcId="{E2AEA004-D9FE-470C-A114-10EA9186F61F}" destId="{375245E7-76A5-4CA6-A463-55E639AA8011}" srcOrd="0" destOrd="0" presId="urn:microsoft.com/office/officeart/2005/8/layout/default"/>
    <dgm:cxn modelId="{E646092B-CB6D-45F4-B92C-132FC27B0C03}" type="presOf" srcId="{05E5DCE3-C9C0-424B-A69C-B0B114AADBC7}" destId="{1B0F6A25-220B-4055-8539-026113011CE8}" srcOrd="0" destOrd="0" presId="urn:microsoft.com/office/officeart/2005/8/layout/default"/>
    <dgm:cxn modelId="{D0492E3B-EFE1-461B-8CCF-466781F3F2BA}" srcId="{E2AEA004-D9FE-470C-A114-10EA9186F61F}" destId="{05E5DCE3-C9C0-424B-A69C-B0B114AADBC7}" srcOrd="3" destOrd="0" parTransId="{2E38D606-E8EE-4CA8-9A05-FE6E803923BB}" sibTransId="{619A7B84-662D-4FB4-87D9-B56A61392027}"/>
    <dgm:cxn modelId="{9A584FD5-3CE7-4BA2-9671-88DA784DFE0E}" srcId="{E2AEA004-D9FE-470C-A114-10EA9186F61F}" destId="{2FD6E72D-22C9-4C55-A438-B5EED3BA3FFF}" srcOrd="1" destOrd="0" parTransId="{9706C2EB-BB1A-4535-88E5-F49173C85650}" sibTransId="{6399F7E1-8435-449C-822A-F7CDBC2B8020}"/>
    <dgm:cxn modelId="{06E303E8-1DBE-4ECF-BC47-9F65E2579D4A}" srcId="{E2AEA004-D9FE-470C-A114-10EA9186F61F}" destId="{BBF252AE-40FD-470F-B472-6947D7A69E02}" srcOrd="2" destOrd="0" parTransId="{9431F005-E1E5-424F-85A2-49B05C69CDCE}" sibTransId="{34646D3B-18D4-4282-A62C-C4CD442A6B06}"/>
    <dgm:cxn modelId="{7F5402F5-5699-4A9D-B91E-D8C7288B81D9}" type="presOf" srcId="{BBF252AE-40FD-470F-B472-6947D7A69E02}" destId="{536D6716-5AC9-4C34-A062-3B66876219F6}" srcOrd="0" destOrd="0" presId="urn:microsoft.com/office/officeart/2005/8/layout/default"/>
    <dgm:cxn modelId="{A0FEBD62-F5EF-4C29-BB24-778DE19C392E}" type="presParOf" srcId="{375245E7-76A5-4CA6-A463-55E639AA8011}" destId="{180F9468-6DAD-463E-9E9A-108B936577AC}" srcOrd="0" destOrd="0" presId="urn:microsoft.com/office/officeart/2005/8/layout/default"/>
    <dgm:cxn modelId="{28CF11F1-4359-41D9-B4B1-280CB7301241}" type="presParOf" srcId="{375245E7-76A5-4CA6-A463-55E639AA8011}" destId="{5AE46128-13A6-4962-B393-2F4F910D1840}" srcOrd="1" destOrd="0" presId="urn:microsoft.com/office/officeart/2005/8/layout/default"/>
    <dgm:cxn modelId="{EAF56679-00C9-4BAE-9F11-F3274423912A}" type="presParOf" srcId="{375245E7-76A5-4CA6-A463-55E639AA8011}" destId="{9BF92818-3DC8-4525-8420-DDC896167A3B}" srcOrd="2" destOrd="0" presId="urn:microsoft.com/office/officeart/2005/8/layout/default"/>
    <dgm:cxn modelId="{C1A23921-AB83-4D3D-B583-1921EEF7F55F}" type="presParOf" srcId="{375245E7-76A5-4CA6-A463-55E639AA8011}" destId="{2DC69270-30EB-4847-B6A4-1785BCB07753}" srcOrd="3" destOrd="0" presId="urn:microsoft.com/office/officeart/2005/8/layout/default"/>
    <dgm:cxn modelId="{9D0C1973-71B2-4570-A28A-6FB61E92654D}" type="presParOf" srcId="{375245E7-76A5-4CA6-A463-55E639AA8011}" destId="{536D6716-5AC9-4C34-A062-3B66876219F6}" srcOrd="4" destOrd="0" presId="urn:microsoft.com/office/officeart/2005/8/layout/default"/>
    <dgm:cxn modelId="{16AA619D-0917-4006-A80B-CD091C147669}" type="presParOf" srcId="{375245E7-76A5-4CA6-A463-55E639AA8011}" destId="{B645E30A-70FA-4F59-B26A-7724E7008AF4}" srcOrd="5" destOrd="0" presId="urn:microsoft.com/office/officeart/2005/8/layout/default"/>
    <dgm:cxn modelId="{015A5069-3B4D-41D4-A392-369D2EC41904}" type="presParOf" srcId="{375245E7-76A5-4CA6-A463-55E639AA8011}" destId="{1B0F6A25-220B-4055-8539-026113011CE8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A4CAAE-EC37-41FE-AEAB-9B68366B9E0F}">
      <dsp:nvSpPr>
        <dsp:cNvPr id="0" name=""/>
        <dsp:cNvSpPr/>
      </dsp:nvSpPr>
      <dsp:spPr>
        <a:xfrm>
          <a:off x="0" y="526991"/>
          <a:ext cx="1893076" cy="11358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1400" kern="1200" dirty="0" err="1"/>
            <a:t>Byggteknisk</a:t>
          </a:r>
          <a:r>
            <a:rPr lang="nb-NO" sz="1400" kern="1200" dirty="0"/>
            <a:t> forskrift (TEK)</a:t>
          </a:r>
        </a:p>
      </dsp:txBody>
      <dsp:txXfrm>
        <a:off x="0" y="526991"/>
        <a:ext cx="1893076" cy="1135845"/>
      </dsp:txXfrm>
    </dsp:sp>
    <dsp:sp modelId="{48BF71CB-A10E-411C-96A4-FBDC9CF1E323}">
      <dsp:nvSpPr>
        <dsp:cNvPr id="0" name=""/>
        <dsp:cNvSpPr/>
      </dsp:nvSpPr>
      <dsp:spPr>
        <a:xfrm>
          <a:off x="2082384" y="526991"/>
          <a:ext cx="1893076" cy="11358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1400" kern="1200" dirty="0"/>
            <a:t>Elsikkerhet nr. 91</a:t>
          </a:r>
        </a:p>
      </dsp:txBody>
      <dsp:txXfrm>
        <a:off x="2082384" y="526991"/>
        <a:ext cx="1893076" cy="1135845"/>
      </dsp:txXfrm>
    </dsp:sp>
    <dsp:sp modelId="{A11AF2E7-7B7A-47DA-ACEF-A22D3ECB2E29}">
      <dsp:nvSpPr>
        <dsp:cNvPr id="0" name=""/>
        <dsp:cNvSpPr/>
      </dsp:nvSpPr>
      <dsp:spPr>
        <a:xfrm>
          <a:off x="4164768" y="526991"/>
          <a:ext cx="1893076" cy="11358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1400" kern="1200" dirty="0"/>
            <a:t>Dokumentasjon</a:t>
          </a:r>
          <a:br>
            <a:rPr lang="nb-NO" sz="1400" kern="1200" dirty="0"/>
          </a:br>
          <a:r>
            <a:rPr lang="nb-NO" sz="1400" kern="1200" dirty="0"/>
            <a:t>NEK EN 62446</a:t>
          </a:r>
        </a:p>
      </dsp:txBody>
      <dsp:txXfrm>
        <a:off x="4164768" y="526991"/>
        <a:ext cx="1893076" cy="1135845"/>
      </dsp:txXfrm>
    </dsp:sp>
    <dsp:sp modelId="{9584FEBF-0506-4991-9239-FCC12AFC5C5F}">
      <dsp:nvSpPr>
        <dsp:cNvPr id="0" name=""/>
        <dsp:cNvSpPr/>
      </dsp:nvSpPr>
      <dsp:spPr>
        <a:xfrm>
          <a:off x="0" y="1852145"/>
          <a:ext cx="1893076" cy="11358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1400" kern="1200" dirty="0"/>
            <a:t>Produktstandarder for paneler: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1400" kern="1200" dirty="0"/>
            <a:t>NEK EN 61215, NEK EN 61730-1, NEK EN 61646</a:t>
          </a:r>
        </a:p>
      </dsp:txBody>
      <dsp:txXfrm>
        <a:off x="0" y="1852145"/>
        <a:ext cx="1893076" cy="1135845"/>
      </dsp:txXfrm>
    </dsp:sp>
    <dsp:sp modelId="{BD901B87-BEDC-4922-A4F7-86FA787096EF}">
      <dsp:nvSpPr>
        <dsp:cNvPr id="0" name=""/>
        <dsp:cNvSpPr/>
      </dsp:nvSpPr>
      <dsp:spPr>
        <a:xfrm>
          <a:off x="2082384" y="1852145"/>
          <a:ext cx="1893076" cy="11358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1400" kern="1200" dirty="0"/>
            <a:t>Omformere:</a:t>
          </a:r>
          <a:br>
            <a:rPr lang="nb-NO" sz="1400" kern="1200" dirty="0"/>
          </a:br>
          <a:r>
            <a:rPr lang="nb-NO" sz="1400" kern="1200" dirty="0"/>
            <a:t>NEK EN 62109</a:t>
          </a:r>
        </a:p>
      </dsp:txBody>
      <dsp:txXfrm>
        <a:off x="2082384" y="1852145"/>
        <a:ext cx="1893076" cy="1135845"/>
      </dsp:txXfrm>
    </dsp:sp>
    <dsp:sp modelId="{8F480C27-7D62-475B-96FA-ABED973B6EBA}">
      <dsp:nvSpPr>
        <dsp:cNvPr id="0" name=""/>
        <dsp:cNvSpPr/>
      </dsp:nvSpPr>
      <dsp:spPr>
        <a:xfrm>
          <a:off x="4164768" y="1852145"/>
          <a:ext cx="1893076" cy="11358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1400" kern="1200" dirty="0"/>
            <a:t>…og alle andre standarder det refereres til i NEK 400 og delkapittel 712</a:t>
          </a:r>
        </a:p>
      </dsp:txBody>
      <dsp:txXfrm>
        <a:off x="4164768" y="1852145"/>
        <a:ext cx="1893076" cy="11358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0F9468-6DAD-463E-9E9A-108B936577AC}">
      <dsp:nvSpPr>
        <dsp:cNvPr id="0" name=""/>
        <dsp:cNvSpPr/>
      </dsp:nvSpPr>
      <dsp:spPr>
        <a:xfrm>
          <a:off x="580" y="704869"/>
          <a:ext cx="2262768" cy="135766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2700" kern="1200" dirty="0"/>
            <a:t>NEK EN 62619:2017</a:t>
          </a:r>
        </a:p>
      </dsp:txBody>
      <dsp:txXfrm>
        <a:off x="580" y="704869"/>
        <a:ext cx="2262768" cy="1357661"/>
      </dsp:txXfrm>
    </dsp:sp>
    <dsp:sp modelId="{9BF92818-3DC8-4525-8420-DDC896167A3B}">
      <dsp:nvSpPr>
        <dsp:cNvPr id="0" name=""/>
        <dsp:cNvSpPr/>
      </dsp:nvSpPr>
      <dsp:spPr>
        <a:xfrm>
          <a:off x="2489625" y="704869"/>
          <a:ext cx="2262768" cy="135766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2700" kern="1200" dirty="0"/>
            <a:t>NEK IEC 62933-5-2:2020	</a:t>
          </a:r>
        </a:p>
      </dsp:txBody>
      <dsp:txXfrm>
        <a:off x="2489625" y="704869"/>
        <a:ext cx="2262768" cy="1357661"/>
      </dsp:txXfrm>
    </dsp:sp>
    <dsp:sp modelId="{536D6716-5AC9-4C34-A062-3B66876219F6}">
      <dsp:nvSpPr>
        <dsp:cNvPr id="0" name=""/>
        <dsp:cNvSpPr/>
      </dsp:nvSpPr>
      <dsp:spPr>
        <a:xfrm>
          <a:off x="580" y="2288807"/>
          <a:ext cx="2262768" cy="135766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2700" kern="1200" dirty="0"/>
            <a:t>NEK 487</a:t>
          </a:r>
        </a:p>
      </dsp:txBody>
      <dsp:txXfrm>
        <a:off x="580" y="2288807"/>
        <a:ext cx="2262768" cy="1357661"/>
      </dsp:txXfrm>
    </dsp:sp>
    <dsp:sp modelId="{1B0F6A25-220B-4055-8539-026113011CE8}">
      <dsp:nvSpPr>
        <dsp:cNvPr id="0" name=""/>
        <dsp:cNvSpPr/>
      </dsp:nvSpPr>
      <dsp:spPr>
        <a:xfrm>
          <a:off x="2489625" y="2288807"/>
          <a:ext cx="2262768" cy="135766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2700" kern="1200" dirty="0"/>
            <a:t>Veileder fra Nelfo</a:t>
          </a:r>
        </a:p>
      </dsp:txBody>
      <dsp:txXfrm>
        <a:off x="2489625" y="2288807"/>
        <a:ext cx="2262768" cy="13576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AD657B-A081-D847-9C59-520D37089189}" type="datetimeFigureOut">
              <a:rPr lang="nb-NO" smtClean="0"/>
              <a:t>14.06.2022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1BAA6B-6993-4043-AB39-06915878B13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12349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Gammel tekst i rød rute, ny tekst i grønn rute.</a:t>
            </a:r>
          </a:p>
          <a:p>
            <a:endParaRPr lang="nb-NO" dirty="0"/>
          </a:p>
          <a:p>
            <a:r>
              <a:rPr lang="nb-NO" dirty="0"/>
              <a:t>Animasjoner (to klikk) for å </a:t>
            </a:r>
            <a:r>
              <a:rPr lang="nb-NO" dirty="0" err="1"/>
              <a:t>highligthe</a:t>
            </a:r>
            <a:r>
              <a:rPr lang="nb-NO" dirty="0"/>
              <a:t> endringene. </a:t>
            </a: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1BAA6B-6993-4043-AB39-06915878B13E}" type="slidenum">
              <a:rPr lang="nb-NO" smtClean="0"/>
              <a:t>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07535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712.337.2 består av flere punkter, men animasjon 5 viser det som er nytt i 2022. </a:t>
            </a:r>
            <a:br>
              <a:rPr lang="nb-NO" dirty="0"/>
            </a:br>
            <a:r>
              <a:rPr lang="nb-NO" dirty="0"/>
              <a:t>Avsnitt 537.5 er Funksjonsbryting.</a:t>
            </a: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1BAA6B-6993-4043-AB39-06915878B13E}" type="slidenum">
              <a:rPr lang="nb-NO" smtClean="0"/>
              <a:t>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159180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1BAA6B-6993-4043-AB39-06915878B13E}" type="slidenum">
              <a:rPr lang="nb-NO" smtClean="0"/>
              <a:t>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09730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 - 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>
            <a:extLst>
              <a:ext uri="{FF2B5EF4-FFF2-40B4-BE49-F238E27FC236}">
                <a16:creationId xmlns:a16="http://schemas.microsoft.com/office/drawing/2014/main" id="{D70BD9CB-BE6A-AD40-AF71-DEEB77DBAF77}"/>
              </a:ext>
            </a:extLst>
          </p:cNvPr>
          <p:cNvSpPr/>
          <p:nvPr userDrawn="1"/>
        </p:nvSpPr>
        <p:spPr>
          <a:xfrm>
            <a:off x="-3" y="0"/>
            <a:ext cx="11334751" cy="1384300"/>
          </a:xfrm>
          <a:prstGeom prst="rect">
            <a:avLst/>
          </a:prstGeom>
          <a:pattFill prst="divot">
            <a:fgClr>
              <a:schemeClr val="tx1"/>
            </a:fgClr>
            <a:bgClr>
              <a:schemeClr val="accent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cxnSp>
        <p:nvCxnSpPr>
          <p:cNvPr id="8" name="Rett linje 7">
            <a:extLst>
              <a:ext uri="{FF2B5EF4-FFF2-40B4-BE49-F238E27FC236}">
                <a16:creationId xmlns:a16="http://schemas.microsoft.com/office/drawing/2014/main" id="{CA42F98F-E511-2547-925C-EEEF3FFFEC77}"/>
              </a:ext>
            </a:extLst>
          </p:cNvPr>
          <p:cNvCxnSpPr>
            <a:cxnSpLocks/>
          </p:cNvCxnSpPr>
          <p:nvPr userDrawn="1"/>
        </p:nvCxnSpPr>
        <p:spPr>
          <a:xfrm flipV="1">
            <a:off x="507044" y="1"/>
            <a:ext cx="0" cy="97789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tel 1">
            <a:extLst>
              <a:ext uri="{FF2B5EF4-FFF2-40B4-BE49-F238E27FC236}">
                <a16:creationId xmlns:a16="http://schemas.microsoft.com/office/drawing/2014/main" id="{6DF482B5-B72C-474B-B554-4E2BC17A6C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9821"/>
            <a:ext cx="10515600" cy="612775"/>
          </a:xfrm>
        </p:spPr>
        <p:txBody>
          <a:bodyPr>
            <a:normAutofit/>
          </a:bodyPr>
          <a:lstStyle>
            <a:lvl1pPr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F830D1C4-4D81-1843-B205-B0856B667E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087206" cy="3983064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7742C25B-BB52-EE44-8B65-BC3B068C5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3A0D6-1F74-A246-9B21-C92BB871D988}" type="datetime1">
              <a:rPr lang="nb-NO" smtClean="0"/>
              <a:t>14.06.2022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7E1B1BE-AA1C-2D49-AF28-B625555E1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65F4B2D-F290-5446-9BB8-CCFA2C4DE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7538" y="6173788"/>
            <a:ext cx="410727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000" b="1">
                <a:solidFill>
                  <a:schemeClr val="accent4"/>
                </a:solidFill>
                <a:latin typeface="Roboto Bold" panose="02000000000000000000" pitchFamily="2" charset="0"/>
                <a:ea typeface="Roboto Bold" panose="02000000000000000000" pitchFamily="2" charset="0"/>
                <a:cs typeface="Arial Bold" panose="020B0704020202020204" pitchFamily="34" charset="0"/>
              </a:defRPr>
            </a:lvl1pPr>
          </a:lstStyle>
          <a:p>
            <a:fld id="{60716F46-4CEC-4E96-91AD-C6216D86172A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0" name="Bilde 4">
            <a:extLst>
              <a:ext uri="{FF2B5EF4-FFF2-40B4-BE49-F238E27FC236}">
                <a16:creationId xmlns:a16="http://schemas.microsoft.com/office/drawing/2014/main" id="{E24A23D4-6E4E-8142-A91B-630F9A7C80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82601" y="6176881"/>
            <a:ext cx="1099971" cy="35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71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 - Tittel og innholdsblok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">
            <a:extLst>
              <a:ext uri="{FF2B5EF4-FFF2-40B4-BE49-F238E27FC236}">
                <a16:creationId xmlns:a16="http://schemas.microsoft.com/office/drawing/2014/main" id="{61105AF1-B848-3C42-AE44-C5632D3CD087}"/>
              </a:ext>
            </a:extLst>
          </p:cNvPr>
          <p:cNvSpPr/>
          <p:nvPr userDrawn="1"/>
        </p:nvSpPr>
        <p:spPr>
          <a:xfrm>
            <a:off x="-3" y="0"/>
            <a:ext cx="3276603" cy="6858000"/>
          </a:xfrm>
          <a:prstGeom prst="rect">
            <a:avLst/>
          </a:prstGeom>
          <a:pattFill prst="divot">
            <a:fgClr>
              <a:schemeClr val="tx1"/>
            </a:fgClr>
            <a:bgClr>
              <a:schemeClr val="accent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cxnSp>
        <p:nvCxnSpPr>
          <p:cNvPr id="12" name="Rett linje 11">
            <a:extLst>
              <a:ext uri="{FF2B5EF4-FFF2-40B4-BE49-F238E27FC236}">
                <a16:creationId xmlns:a16="http://schemas.microsoft.com/office/drawing/2014/main" id="{5A534ABD-3D01-B34E-B375-E24E4F36F8A7}"/>
              </a:ext>
            </a:extLst>
          </p:cNvPr>
          <p:cNvCxnSpPr>
            <a:cxnSpLocks/>
          </p:cNvCxnSpPr>
          <p:nvPr userDrawn="1"/>
        </p:nvCxnSpPr>
        <p:spPr>
          <a:xfrm>
            <a:off x="0" y="769257"/>
            <a:ext cx="27813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Bilde 4">
            <a:extLst>
              <a:ext uri="{FF2B5EF4-FFF2-40B4-BE49-F238E27FC236}">
                <a16:creationId xmlns:a16="http://schemas.microsoft.com/office/drawing/2014/main" id="{E8D2C6B2-E8B8-FB43-9CA0-1A14053A4A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7416" y="6173786"/>
            <a:ext cx="1099971" cy="365126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6DF482B5-B72C-474B-B554-4E2BC17A6C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417" y="1059086"/>
            <a:ext cx="2263884" cy="1533077"/>
          </a:xfrm>
        </p:spPr>
        <p:txBody>
          <a:bodyPr anchor="t" anchorCtr="0">
            <a:normAutofit/>
          </a:bodyPr>
          <a:lstStyle>
            <a:lvl1pPr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F830D1C4-4D81-1843-B205-B0856B667E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7458" y="1059086"/>
            <a:ext cx="6869221" cy="4749603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7742C25B-BB52-EE44-8B65-BC3B068C5E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987458" y="6173787"/>
            <a:ext cx="2743200" cy="365125"/>
          </a:xfrm>
        </p:spPr>
        <p:txBody>
          <a:bodyPr/>
          <a:lstStyle/>
          <a:p>
            <a:fld id="{4CA58F63-E0BC-8C40-8AF5-C32F660508DF}" type="datetime1">
              <a:rPr lang="nb-NO" smtClean="0"/>
              <a:t>14.06.2022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7E1B1BE-AA1C-2D49-AF28-B625555E1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65F4B2D-F290-5446-9BB8-CCFA2C4DE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7538" y="6173788"/>
            <a:ext cx="410727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000" b="1">
                <a:solidFill>
                  <a:schemeClr val="accent4"/>
                </a:solidFill>
                <a:latin typeface="Roboto Bold" panose="02000000000000000000" pitchFamily="2" charset="0"/>
                <a:ea typeface="Roboto Bold" panose="02000000000000000000" pitchFamily="2" charset="0"/>
                <a:cs typeface="Arial Bold" panose="020B0704020202020204" pitchFamily="34" charset="0"/>
              </a:defRPr>
            </a:lvl1pPr>
          </a:lstStyle>
          <a:p>
            <a:fld id="{60716F46-4CEC-4E96-91AD-C6216D86172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7641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- Tittel uten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">
            <a:extLst>
              <a:ext uri="{FF2B5EF4-FFF2-40B4-BE49-F238E27FC236}">
                <a16:creationId xmlns:a16="http://schemas.microsoft.com/office/drawing/2014/main" id="{61105AF1-B848-3C42-AE44-C5632D3CD087}"/>
              </a:ext>
            </a:extLst>
          </p:cNvPr>
          <p:cNvSpPr/>
          <p:nvPr userDrawn="1"/>
        </p:nvSpPr>
        <p:spPr>
          <a:xfrm>
            <a:off x="-3" y="0"/>
            <a:ext cx="3276603" cy="6858000"/>
          </a:xfrm>
          <a:prstGeom prst="rect">
            <a:avLst/>
          </a:prstGeom>
          <a:pattFill prst="divot">
            <a:fgClr>
              <a:schemeClr val="tx1"/>
            </a:fgClr>
            <a:bgClr>
              <a:schemeClr val="accent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cxnSp>
        <p:nvCxnSpPr>
          <p:cNvPr id="12" name="Rett linje 11">
            <a:extLst>
              <a:ext uri="{FF2B5EF4-FFF2-40B4-BE49-F238E27FC236}">
                <a16:creationId xmlns:a16="http://schemas.microsoft.com/office/drawing/2014/main" id="{5A534ABD-3D01-B34E-B375-E24E4F36F8A7}"/>
              </a:ext>
            </a:extLst>
          </p:cNvPr>
          <p:cNvCxnSpPr>
            <a:cxnSpLocks/>
          </p:cNvCxnSpPr>
          <p:nvPr userDrawn="1"/>
        </p:nvCxnSpPr>
        <p:spPr>
          <a:xfrm>
            <a:off x="0" y="769257"/>
            <a:ext cx="27813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Bilde 4">
            <a:extLst>
              <a:ext uri="{FF2B5EF4-FFF2-40B4-BE49-F238E27FC236}">
                <a16:creationId xmlns:a16="http://schemas.microsoft.com/office/drawing/2014/main" id="{E8D2C6B2-E8B8-FB43-9CA0-1A14053A4A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7416" y="6173786"/>
            <a:ext cx="1099971" cy="365126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6DF482B5-B72C-474B-B554-4E2BC17A6C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417" y="1059086"/>
            <a:ext cx="2263884" cy="1533077"/>
          </a:xfrm>
        </p:spPr>
        <p:txBody>
          <a:bodyPr anchor="t" anchorCtr="0">
            <a:normAutofit/>
          </a:bodyPr>
          <a:lstStyle>
            <a:lvl1pPr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65F4B2D-F290-5446-9BB8-CCFA2C4DE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7538" y="6173788"/>
            <a:ext cx="410727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000" b="1">
                <a:solidFill>
                  <a:schemeClr val="accent4"/>
                </a:solidFill>
                <a:latin typeface="Roboto Bold" panose="02000000000000000000" pitchFamily="2" charset="0"/>
                <a:ea typeface="Roboto Bold" panose="02000000000000000000" pitchFamily="2" charset="0"/>
                <a:cs typeface="Arial Bold" panose="020B0704020202020204" pitchFamily="34" charset="0"/>
              </a:defRPr>
            </a:lvl1pPr>
          </a:lstStyle>
          <a:p>
            <a:fld id="{60716F46-4CEC-4E96-91AD-C6216D86172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76530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telin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>
            <a:extLst>
              <a:ext uri="{FF2B5EF4-FFF2-40B4-BE49-F238E27FC236}">
                <a16:creationId xmlns:a16="http://schemas.microsoft.com/office/drawing/2014/main" id="{F109708C-26D2-9743-A912-DF927DF44080}"/>
              </a:ext>
            </a:extLst>
          </p:cNvPr>
          <p:cNvSpPr/>
          <p:nvPr userDrawn="1"/>
        </p:nvSpPr>
        <p:spPr>
          <a:xfrm>
            <a:off x="-7629" y="1"/>
            <a:ext cx="12199629" cy="5784850"/>
          </a:xfrm>
          <a:prstGeom prst="rect">
            <a:avLst/>
          </a:prstGeom>
          <a:pattFill prst="divot">
            <a:fgClr>
              <a:schemeClr val="tx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F65B364-2590-BB49-9EE1-2FC6F43D0C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1590857"/>
          </a:xfrm>
        </p:spPr>
        <p:txBody>
          <a:bodyPr anchor="b">
            <a:normAutofit/>
          </a:bodyPr>
          <a:lstStyle>
            <a:lvl1pPr algn="ctr"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DC76AD6-ED1F-7B4C-A96C-3EE33D465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FDAF8-B856-684C-ACFD-CADE59048E65}" type="datetime1">
              <a:rPr lang="nb-NO" smtClean="0"/>
              <a:t>14.06.2022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FEC11F1-B6AE-5842-8D0F-E0139EBD1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CC430EDD-27BC-8545-B5C0-BE39A6CC7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8F729A7-1916-B44F-B5CF-A677120DB528}" type="slidenum">
              <a:rPr lang="nb-NO" smtClean="0"/>
              <a:t>‹#›</a:t>
            </a:fld>
            <a:endParaRPr lang="nb-NO"/>
          </a:p>
        </p:txBody>
      </p:sp>
      <p:pic>
        <p:nvPicPr>
          <p:cNvPr id="9" name="Plassholder for bilde 5">
            <a:extLst>
              <a:ext uri="{FF2B5EF4-FFF2-40B4-BE49-F238E27FC236}">
                <a16:creationId xmlns:a16="http://schemas.microsoft.com/office/drawing/2014/main" id="{4B94AE2E-7184-B946-B812-3F9FD9F99F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9" t="85431" r="3392" b="-1"/>
          <a:stretch/>
        </p:blipFill>
        <p:spPr>
          <a:xfrm>
            <a:off x="0" y="5784851"/>
            <a:ext cx="12192000" cy="1073150"/>
          </a:xfrm>
          <a:prstGeom prst="rect">
            <a:avLst/>
          </a:prstGeom>
        </p:spPr>
      </p:pic>
      <p:pic>
        <p:nvPicPr>
          <p:cNvPr id="10" name="Bilde 4">
            <a:extLst>
              <a:ext uri="{FF2B5EF4-FFF2-40B4-BE49-F238E27FC236}">
                <a16:creationId xmlns:a16="http://schemas.microsoft.com/office/drawing/2014/main" id="{CB8C6AD5-5490-9746-8899-3F1C8E33D93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0711029" y="6176880"/>
            <a:ext cx="1099971" cy="35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28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med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>
            <a:extLst>
              <a:ext uri="{FF2B5EF4-FFF2-40B4-BE49-F238E27FC236}">
                <a16:creationId xmlns:a16="http://schemas.microsoft.com/office/drawing/2014/main" id="{F109708C-26D2-9743-A912-DF927DF44080}"/>
              </a:ext>
            </a:extLst>
          </p:cNvPr>
          <p:cNvSpPr/>
          <p:nvPr userDrawn="1"/>
        </p:nvSpPr>
        <p:spPr>
          <a:xfrm>
            <a:off x="-7629" y="1"/>
            <a:ext cx="12199629" cy="5784850"/>
          </a:xfrm>
          <a:prstGeom prst="rect">
            <a:avLst/>
          </a:prstGeom>
          <a:pattFill prst="divot">
            <a:fgClr>
              <a:schemeClr val="tx1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pic>
        <p:nvPicPr>
          <p:cNvPr id="9" name="Plassholder for bilde 5">
            <a:extLst>
              <a:ext uri="{FF2B5EF4-FFF2-40B4-BE49-F238E27FC236}">
                <a16:creationId xmlns:a16="http://schemas.microsoft.com/office/drawing/2014/main" id="{4B94AE2E-7184-B946-B812-3F9FD9F99F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9" t="85431" r="3392" b="-1"/>
          <a:stretch/>
        </p:blipFill>
        <p:spPr>
          <a:xfrm>
            <a:off x="0" y="5784851"/>
            <a:ext cx="12192000" cy="1073150"/>
          </a:xfrm>
          <a:prstGeom prst="rect">
            <a:avLst/>
          </a:prstGeom>
        </p:spPr>
      </p:pic>
      <p:pic>
        <p:nvPicPr>
          <p:cNvPr id="10" name="Bilde 4">
            <a:extLst>
              <a:ext uri="{FF2B5EF4-FFF2-40B4-BE49-F238E27FC236}">
                <a16:creationId xmlns:a16="http://schemas.microsoft.com/office/drawing/2014/main" id="{CB8C6AD5-5490-9746-8899-3F1C8E33D93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0711029" y="6176880"/>
            <a:ext cx="1099971" cy="35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6496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med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>
            <a:extLst>
              <a:ext uri="{FF2B5EF4-FFF2-40B4-BE49-F238E27FC236}">
                <a16:creationId xmlns:a16="http://schemas.microsoft.com/office/drawing/2014/main" id="{F109708C-26D2-9743-A912-DF927DF44080}"/>
              </a:ext>
            </a:extLst>
          </p:cNvPr>
          <p:cNvSpPr/>
          <p:nvPr userDrawn="1"/>
        </p:nvSpPr>
        <p:spPr>
          <a:xfrm>
            <a:off x="-7629" y="1"/>
            <a:ext cx="12199629" cy="5784850"/>
          </a:xfrm>
          <a:prstGeom prst="rect">
            <a:avLst/>
          </a:prstGeom>
          <a:pattFill prst="divot">
            <a:fgClr>
              <a:schemeClr val="tx1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pic>
        <p:nvPicPr>
          <p:cNvPr id="9" name="Plassholder for bilde 5">
            <a:extLst>
              <a:ext uri="{FF2B5EF4-FFF2-40B4-BE49-F238E27FC236}">
                <a16:creationId xmlns:a16="http://schemas.microsoft.com/office/drawing/2014/main" id="{4B94AE2E-7184-B946-B812-3F9FD9F99F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9" t="85431" r="3392" b="-1"/>
          <a:stretch/>
        </p:blipFill>
        <p:spPr>
          <a:xfrm>
            <a:off x="0" y="5784849"/>
            <a:ext cx="12192000" cy="1073150"/>
          </a:xfrm>
          <a:prstGeom prst="rect">
            <a:avLst/>
          </a:prstGeom>
        </p:spPr>
      </p:pic>
      <p:pic>
        <p:nvPicPr>
          <p:cNvPr id="10" name="Bilde 4">
            <a:extLst>
              <a:ext uri="{FF2B5EF4-FFF2-40B4-BE49-F238E27FC236}">
                <a16:creationId xmlns:a16="http://schemas.microsoft.com/office/drawing/2014/main" id="{93E0FD18-3C97-AA4F-9051-A29EC0A9287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0711029" y="6176880"/>
            <a:ext cx="1099971" cy="358937"/>
          </a:xfrm>
          <a:prstGeom prst="rect">
            <a:avLst/>
          </a:prstGeom>
        </p:spPr>
      </p:pic>
      <p:pic>
        <p:nvPicPr>
          <p:cNvPr id="6" name="Bilde 11">
            <a:extLst>
              <a:ext uri="{FF2B5EF4-FFF2-40B4-BE49-F238E27FC236}">
                <a16:creationId xmlns:a16="http://schemas.microsoft.com/office/drawing/2014/main" id="{A69C63DA-C20C-AF43-80BD-4AE2A2A0234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50000"/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6397558" y="583140"/>
            <a:ext cx="4572000" cy="4572000"/>
          </a:xfrm>
          <a:prstGeom prst="rect">
            <a:avLst/>
          </a:prstGeom>
          <a:noFill/>
          <a:effectLst/>
        </p:spPr>
      </p:pic>
      <p:pic>
        <p:nvPicPr>
          <p:cNvPr id="8" name="Bilde 11">
            <a:extLst>
              <a:ext uri="{FF2B5EF4-FFF2-40B4-BE49-F238E27FC236}">
                <a16:creationId xmlns:a16="http://schemas.microsoft.com/office/drawing/2014/main" id="{1D47A674-86FB-9D43-A9BF-C640AA5686D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50000"/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6397558" y="606425"/>
            <a:ext cx="4572000" cy="4572000"/>
          </a:xfrm>
          <a:prstGeom prst="rect">
            <a:avLst/>
          </a:prstGeom>
          <a:noFill/>
          <a:effectLst/>
        </p:spPr>
      </p:pic>
    </p:spTree>
    <p:extLst>
      <p:ext uri="{BB962C8B-B14F-4D97-AF65-F5344CB8AC3E}">
        <p14:creationId xmlns:p14="http://schemas.microsoft.com/office/powerpoint/2010/main" val="6499033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med animasj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>
            <a:extLst>
              <a:ext uri="{FF2B5EF4-FFF2-40B4-BE49-F238E27FC236}">
                <a16:creationId xmlns:a16="http://schemas.microsoft.com/office/drawing/2014/main" id="{F109708C-26D2-9743-A912-DF927DF44080}"/>
              </a:ext>
            </a:extLst>
          </p:cNvPr>
          <p:cNvSpPr/>
          <p:nvPr userDrawn="1"/>
        </p:nvSpPr>
        <p:spPr>
          <a:xfrm>
            <a:off x="-7629" y="1"/>
            <a:ext cx="12199629" cy="5784850"/>
          </a:xfrm>
          <a:prstGeom prst="rect">
            <a:avLst/>
          </a:prstGeom>
          <a:pattFill prst="divot">
            <a:fgClr>
              <a:schemeClr val="tx1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pic>
        <p:nvPicPr>
          <p:cNvPr id="9" name="Plassholder for bilde 5">
            <a:extLst>
              <a:ext uri="{FF2B5EF4-FFF2-40B4-BE49-F238E27FC236}">
                <a16:creationId xmlns:a16="http://schemas.microsoft.com/office/drawing/2014/main" id="{4B94AE2E-7184-B946-B812-3F9FD9F99F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9" t="85431" r="3392" b="-1"/>
          <a:stretch/>
        </p:blipFill>
        <p:spPr>
          <a:xfrm>
            <a:off x="0" y="5784849"/>
            <a:ext cx="12192000" cy="107315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11641F70-9B04-D04E-A850-8FC2071343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6397558" y="583140"/>
            <a:ext cx="4572000" cy="4572000"/>
          </a:xfrm>
          <a:prstGeom prst="rect">
            <a:avLst/>
          </a:prstGeom>
          <a:noFill/>
          <a:effectLst/>
        </p:spPr>
      </p:pic>
      <p:pic>
        <p:nvPicPr>
          <p:cNvPr id="8" name="Bilde 11">
            <a:extLst>
              <a:ext uri="{FF2B5EF4-FFF2-40B4-BE49-F238E27FC236}">
                <a16:creationId xmlns:a16="http://schemas.microsoft.com/office/drawing/2014/main" id="{032CA443-D34A-3442-9D61-1FDF8761ACE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50000"/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6397558" y="606425"/>
            <a:ext cx="4572000" cy="4572000"/>
          </a:xfrm>
          <a:prstGeom prst="rect">
            <a:avLst/>
          </a:prstGeom>
          <a:noFill/>
          <a:effectLst/>
        </p:spPr>
      </p:pic>
    </p:spTree>
    <p:extLst>
      <p:ext uri="{BB962C8B-B14F-4D97-AF65-F5344CB8AC3E}">
        <p14:creationId xmlns:p14="http://schemas.microsoft.com/office/powerpoint/2010/main" val="385893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43200000" p14:bounceEnd="50000">
                                          <p:cBhvr>
                                            <p:cTn id="6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6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teside med animasj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>
            <a:extLst>
              <a:ext uri="{FF2B5EF4-FFF2-40B4-BE49-F238E27FC236}">
                <a16:creationId xmlns:a16="http://schemas.microsoft.com/office/drawing/2014/main" id="{F109708C-26D2-9743-A912-DF927DF44080}"/>
              </a:ext>
            </a:extLst>
          </p:cNvPr>
          <p:cNvSpPr/>
          <p:nvPr userDrawn="1"/>
        </p:nvSpPr>
        <p:spPr>
          <a:xfrm>
            <a:off x="-7629" y="1"/>
            <a:ext cx="12199629" cy="5784850"/>
          </a:xfrm>
          <a:prstGeom prst="rect">
            <a:avLst/>
          </a:prstGeom>
          <a:pattFill prst="divot">
            <a:fgClr>
              <a:schemeClr val="tx1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pic>
        <p:nvPicPr>
          <p:cNvPr id="9" name="Plassholder for bilde 5">
            <a:extLst>
              <a:ext uri="{FF2B5EF4-FFF2-40B4-BE49-F238E27FC236}">
                <a16:creationId xmlns:a16="http://schemas.microsoft.com/office/drawing/2014/main" id="{4B94AE2E-7184-B946-B812-3F9FD9F99F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9" t="85431" r="3392" b="-1"/>
          <a:stretch/>
        </p:blipFill>
        <p:spPr>
          <a:xfrm>
            <a:off x="0" y="5784849"/>
            <a:ext cx="12192000" cy="1073150"/>
          </a:xfrm>
          <a:prstGeom prst="rect">
            <a:avLst/>
          </a:prstGeom>
        </p:spPr>
      </p:pic>
      <p:pic>
        <p:nvPicPr>
          <p:cNvPr id="5" name="Bilde 11">
            <a:extLst>
              <a:ext uri="{FF2B5EF4-FFF2-40B4-BE49-F238E27FC236}">
                <a16:creationId xmlns:a16="http://schemas.microsoft.com/office/drawing/2014/main" id="{4E310F14-FBB2-0E41-9F42-9F24A7DF5D8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6397558" y="583140"/>
            <a:ext cx="4572000" cy="4572000"/>
          </a:xfrm>
          <a:prstGeom prst="rect">
            <a:avLst/>
          </a:prstGeom>
          <a:noFill/>
          <a:effectLst/>
        </p:spPr>
      </p:pic>
      <p:pic>
        <p:nvPicPr>
          <p:cNvPr id="8" name="Bilde 11">
            <a:extLst>
              <a:ext uri="{FF2B5EF4-FFF2-40B4-BE49-F238E27FC236}">
                <a16:creationId xmlns:a16="http://schemas.microsoft.com/office/drawing/2014/main" id="{20EDA799-F93D-F14A-B35E-D9ED30623C6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50000"/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6397558" y="606425"/>
            <a:ext cx="4572000" cy="4572000"/>
          </a:xfrm>
          <a:prstGeom prst="rect">
            <a:avLst/>
          </a:prstGeom>
          <a:noFill/>
          <a:effectLst/>
        </p:spPr>
      </p:pic>
    </p:spTree>
    <p:extLst>
      <p:ext uri="{BB962C8B-B14F-4D97-AF65-F5344CB8AC3E}">
        <p14:creationId xmlns:p14="http://schemas.microsoft.com/office/powerpoint/2010/main" val="178565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43200000" p14:bounceEnd="50000">
                                          <p:cBhvr>
                                            <p:cTn id="6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6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 - Tittel og innhold uten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>
            <a:extLst>
              <a:ext uri="{FF2B5EF4-FFF2-40B4-BE49-F238E27FC236}">
                <a16:creationId xmlns:a16="http://schemas.microsoft.com/office/drawing/2014/main" id="{D70BD9CB-BE6A-AD40-AF71-DEEB77DBAF77}"/>
              </a:ext>
            </a:extLst>
          </p:cNvPr>
          <p:cNvSpPr/>
          <p:nvPr userDrawn="1"/>
        </p:nvSpPr>
        <p:spPr>
          <a:xfrm>
            <a:off x="-3" y="0"/>
            <a:ext cx="11334751" cy="1384300"/>
          </a:xfrm>
          <a:prstGeom prst="rect">
            <a:avLst/>
          </a:prstGeom>
          <a:pattFill prst="divot">
            <a:fgClr>
              <a:schemeClr val="tx1"/>
            </a:fgClr>
            <a:bgClr>
              <a:schemeClr val="accent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cxnSp>
        <p:nvCxnSpPr>
          <p:cNvPr id="8" name="Rett linje 7">
            <a:extLst>
              <a:ext uri="{FF2B5EF4-FFF2-40B4-BE49-F238E27FC236}">
                <a16:creationId xmlns:a16="http://schemas.microsoft.com/office/drawing/2014/main" id="{CA42F98F-E511-2547-925C-EEEF3FFFEC77}"/>
              </a:ext>
            </a:extLst>
          </p:cNvPr>
          <p:cNvCxnSpPr>
            <a:cxnSpLocks/>
          </p:cNvCxnSpPr>
          <p:nvPr userDrawn="1"/>
        </p:nvCxnSpPr>
        <p:spPr>
          <a:xfrm flipV="1">
            <a:off x="507044" y="1"/>
            <a:ext cx="0" cy="97789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tel 1">
            <a:extLst>
              <a:ext uri="{FF2B5EF4-FFF2-40B4-BE49-F238E27FC236}">
                <a16:creationId xmlns:a16="http://schemas.microsoft.com/office/drawing/2014/main" id="{6DF482B5-B72C-474B-B554-4E2BC17A6C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9821"/>
            <a:ext cx="10515600" cy="612775"/>
          </a:xfrm>
        </p:spPr>
        <p:txBody>
          <a:bodyPr>
            <a:normAutofit/>
          </a:bodyPr>
          <a:lstStyle>
            <a:lvl1pPr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F830D1C4-4D81-1843-B205-B0856B667E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087206" cy="3983064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7742C25B-BB52-EE44-8B65-BC3B068C5E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173787"/>
            <a:ext cx="2743200" cy="365125"/>
          </a:xfrm>
        </p:spPr>
        <p:txBody>
          <a:bodyPr/>
          <a:lstStyle/>
          <a:p>
            <a:fld id="{B723A0D6-1F74-A246-9B21-C92BB871D988}" type="datetime1">
              <a:rPr lang="nb-NO" smtClean="0"/>
              <a:t>14.06.2022</a:t>
            </a:fld>
            <a:endParaRPr lang="nb-NO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7E1B1BE-AA1C-2D49-AF28-B625555E1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65F4B2D-F290-5446-9BB8-CCFA2C4DE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7538" y="6173788"/>
            <a:ext cx="410727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000" b="1">
                <a:solidFill>
                  <a:schemeClr val="accent4"/>
                </a:solidFill>
                <a:latin typeface="Roboto Bold" panose="02000000000000000000" pitchFamily="2" charset="0"/>
                <a:ea typeface="Roboto Bold" panose="02000000000000000000" pitchFamily="2" charset="0"/>
                <a:cs typeface="Arial Bold" panose="020B0704020202020204" pitchFamily="34" charset="0"/>
              </a:defRPr>
            </a:lvl1pPr>
          </a:lstStyle>
          <a:p>
            <a:fld id="{60716F46-4CEC-4E96-91AD-C6216D86172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6244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- Tittel og 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2C828E6A-E000-8C42-92D1-E9CA96015F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4753206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42F301E1-1695-3147-A79D-BDDE459CB7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753206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B42B5784-A221-5347-9F9E-CA6E851A7C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AD3F3-1EF0-1648-BBB8-CA6BC24E73DF}" type="datetime1">
              <a:rPr lang="nb-NO" smtClean="0"/>
              <a:t>14.06.2022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9B6FC58D-C451-594B-9A63-A2DCB4328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896643A0-1B19-2140-A14A-108EB251AE83}"/>
              </a:ext>
            </a:extLst>
          </p:cNvPr>
          <p:cNvSpPr/>
          <p:nvPr userDrawn="1"/>
        </p:nvSpPr>
        <p:spPr>
          <a:xfrm>
            <a:off x="-3" y="0"/>
            <a:ext cx="11334751" cy="1384300"/>
          </a:xfrm>
          <a:prstGeom prst="rect">
            <a:avLst/>
          </a:prstGeom>
          <a:pattFill prst="divot">
            <a:fgClr>
              <a:schemeClr val="tx1"/>
            </a:fgClr>
            <a:bgClr>
              <a:schemeClr val="accent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cxnSp>
        <p:nvCxnSpPr>
          <p:cNvPr id="9" name="Rett linje 8">
            <a:extLst>
              <a:ext uri="{FF2B5EF4-FFF2-40B4-BE49-F238E27FC236}">
                <a16:creationId xmlns:a16="http://schemas.microsoft.com/office/drawing/2014/main" id="{21BDA3B9-852F-864A-9042-3C94BF231CDF}"/>
              </a:ext>
            </a:extLst>
          </p:cNvPr>
          <p:cNvCxnSpPr>
            <a:cxnSpLocks/>
          </p:cNvCxnSpPr>
          <p:nvPr userDrawn="1"/>
        </p:nvCxnSpPr>
        <p:spPr>
          <a:xfrm flipV="1">
            <a:off x="507044" y="1"/>
            <a:ext cx="0" cy="97789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tel 1">
            <a:extLst>
              <a:ext uri="{FF2B5EF4-FFF2-40B4-BE49-F238E27FC236}">
                <a16:creationId xmlns:a16="http://schemas.microsoft.com/office/drawing/2014/main" id="{6715CE0A-C858-8840-88FF-7E8C8C71B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9821"/>
            <a:ext cx="10515600" cy="612775"/>
          </a:xfrm>
        </p:spPr>
        <p:txBody>
          <a:bodyPr>
            <a:normAutofit/>
          </a:bodyPr>
          <a:lstStyle>
            <a:lvl1pPr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E7E9427-7687-894A-BD16-6372342D86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7538" y="6173788"/>
            <a:ext cx="410727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000" b="1">
                <a:solidFill>
                  <a:schemeClr val="accent4"/>
                </a:solidFill>
                <a:latin typeface="Roboto Bold" panose="02000000000000000000" pitchFamily="2" charset="0"/>
                <a:ea typeface="Roboto Bold" panose="02000000000000000000" pitchFamily="2" charset="0"/>
                <a:cs typeface="Arial Bold" panose="020B0704020202020204" pitchFamily="34" charset="0"/>
              </a:defRPr>
            </a:lvl1pPr>
          </a:lstStyle>
          <a:p>
            <a:fld id="{60716F46-4CEC-4E96-91AD-C6216D86172A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3" name="Bilde 4">
            <a:extLst>
              <a:ext uri="{FF2B5EF4-FFF2-40B4-BE49-F238E27FC236}">
                <a16:creationId xmlns:a16="http://schemas.microsoft.com/office/drawing/2014/main" id="{2F851C88-710D-3648-81B2-6DC9B65333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82601" y="6176881"/>
            <a:ext cx="1099971" cy="35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066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- Tittel og to innholdsdeler uten lo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2C828E6A-E000-8C42-92D1-E9CA96015F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4753206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42F301E1-1695-3147-A79D-BDDE459CB7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753206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B42B5784-A221-5347-9F9E-CA6E851A7C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173787"/>
            <a:ext cx="2743200" cy="365125"/>
          </a:xfrm>
        </p:spPr>
        <p:txBody>
          <a:bodyPr/>
          <a:lstStyle/>
          <a:p>
            <a:fld id="{516AD3F3-1EF0-1648-BBB8-CA6BC24E73DF}" type="datetime1">
              <a:rPr lang="nb-NO" smtClean="0"/>
              <a:t>14.06.2022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9B6FC58D-C451-594B-9A63-A2DCB4328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896643A0-1B19-2140-A14A-108EB251AE83}"/>
              </a:ext>
            </a:extLst>
          </p:cNvPr>
          <p:cNvSpPr/>
          <p:nvPr userDrawn="1"/>
        </p:nvSpPr>
        <p:spPr>
          <a:xfrm>
            <a:off x="-3" y="0"/>
            <a:ext cx="11334751" cy="1384300"/>
          </a:xfrm>
          <a:prstGeom prst="rect">
            <a:avLst/>
          </a:prstGeom>
          <a:pattFill prst="divot">
            <a:fgClr>
              <a:schemeClr val="tx1"/>
            </a:fgClr>
            <a:bgClr>
              <a:schemeClr val="accent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cxnSp>
        <p:nvCxnSpPr>
          <p:cNvPr id="9" name="Rett linje 8">
            <a:extLst>
              <a:ext uri="{FF2B5EF4-FFF2-40B4-BE49-F238E27FC236}">
                <a16:creationId xmlns:a16="http://schemas.microsoft.com/office/drawing/2014/main" id="{21BDA3B9-852F-864A-9042-3C94BF231CDF}"/>
              </a:ext>
            </a:extLst>
          </p:cNvPr>
          <p:cNvCxnSpPr>
            <a:cxnSpLocks/>
          </p:cNvCxnSpPr>
          <p:nvPr userDrawn="1"/>
        </p:nvCxnSpPr>
        <p:spPr>
          <a:xfrm flipV="1">
            <a:off x="507044" y="1"/>
            <a:ext cx="0" cy="97789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tel 1">
            <a:extLst>
              <a:ext uri="{FF2B5EF4-FFF2-40B4-BE49-F238E27FC236}">
                <a16:creationId xmlns:a16="http://schemas.microsoft.com/office/drawing/2014/main" id="{6715CE0A-C858-8840-88FF-7E8C8C71B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9821"/>
            <a:ext cx="10515600" cy="612775"/>
          </a:xfrm>
        </p:spPr>
        <p:txBody>
          <a:bodyPr>
            <a:normAutofit/>
          </a:bodyPr>
          <a:lstStyle>
            <a:lvl1pPr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E7E9427-7687-894A-BD16-6372342D86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7538" y="6173788"/>
            <a:ext cx="410727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000" b="1">
                <a:solidFill>
                  <a:schemeClr val="accent4"/>
                </a:solidFill>
                <a:latin typeface="Roboto Bold" panose="02000000000000000000" pitchFamily="2" charset="0"/>
                <a:ea typeface="Roboto Bold" panose="02000000000000000000" pitchFamily="2" charset="0"/>
                <a:cs typeface="Arial Bold" panose="020B0704020202020204" pitchFamily="34" charset="0"/>
              </a:defRPr>
            </a:lvl1pPr>
          </a:lstStyle>
          <a:p>
            <a:fld id="{60716F46-4CEC-4E96-91AD-C6216D86172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994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- Tittel + logo uten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B42B5784-A221-5347-9F9E-CA6E851A7C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B7396-A844-0F41-9457-D7ADFB90CCCE}" type="datetime1">
              <a:rPr lang="nb-NO" smtClean="0"/>
              <a:t>14.06.2022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9B6FC58D-C451-594B-9A63-A2DCB4328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896643A0-1B19-2140-A14A-108EB251AE83}"/>
              </a:ext>
            </a:extLst>
          </p:cNvPr>
          <p:cNvSpPr/>
          <p:nvPr userDrawn="1"/>
        </p:nvSpPr>
        <p:spPr>
          <a:xfrm>
            <a:off x="-3" y="0"/>
            <a:ext cx="11334751" cy="1384300"/>
          </a:xfrm>
          <a:prstGeom prst="rect">
            <a:avLst/>
          </a:prstGeom>
          <a:pattFill prst="divot">
            <a:fgClr>
              <a:schemeClr val="tx1"/>
            </a:fgClr>
            <a:bgClr>
              <a:schemeClr val="accent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cxnSp>
        <p:nvCxnSpPr>
          <p:cNvPr id="9" name="Rett linje 8">
            <a:extLst>
              <a:ext uri="{FF2B5EF4-FFF2-40B4-BE49-F238E27FC236}">
                <a16:creationId xmlns:a16="http://schemas.microsoft.com/office/drawing/2014/main" id="{21BDA3B9-852F-864A-9042-3C94BF231CDF}"/>
              </a:ext>
            </a:extLst>
          </p:cNvPr>
          <p:cNvCxnSpPr>
            <a:cxnSpLocks/>
          </p:cNvCxnSpPr>
          <p:nvPr userDrawn="1"/>
        </p:nvCxnSpPr>
        <p:spPr>
          <a:xfrm flipV="1">
            <a:off x="507044" y="1"/>
            <a:ext cx="0" cy="97789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tel 1">
            <a:extLst>
              <a:ext uri="{FF2B5EF4-FFF2-40B4-BE49-F238E27FC236}">
                <a16:creationId xmlns:a16="http://schemas.microsoft.com/office/drawing/2014/main" id="{6715CE0A-C858-8840-88FF-7E8C8C71B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9821"/>
            <a:ext cx="10515600" cy="612775"/>
          </a:xfrm>
        </p:spPr>
        <p:txBody>
          <a:bodyPr>
            <a:normAutofit/>
          </a:bodyPr>
          <a:lstStyle>
            <a:lvl1pPr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E7E9427-7687-894A-BD16-6372342D86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7538" y="6173788"/>
            <a:ext cx="410727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000" b="1">
                <a:solidFill>
                  <a:schemeClr val="accent4"/>
                </a:solidFill>
                <a:latin typeface="Roboto Bold" panose="02000000000000000000" pitchFamily="2" charset="0"/>
                <a:ea typeface="Roboto Bold" panose="02000000000000000000" pitchFamily="2" charset="0"/>
                <a:cs typeface="Arial Bold" panose="020B0704020202020204" pitchFamily="34" charset="0"/>
              </a:defRPr>
            </a:lvl1pPr>
          </a:lstStyle>
          <a:p>
            <a:fld id="{60716F46-4CEC-4E96-91AD-C6216D86172A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3" name="Bilde 4">
            <a:extLst>
              <a:ext uri="{FF2B5EF4-FFF2-40B4-BE49-F238E27FC236}">
                <a16:creationId xmlns:a16="http://schemas.microsoft.com/office/drawing/2014/main" id="{682159D9-6052-454F-8A98-71D275E642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82601" y="6176881"/>
            <a:ext cx="1099971" cy="35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847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- Tittel uten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>
            <a:extLst>
              <a:ext uri="{FF2B5EF4-FFF2-40B4-BE49-F238E27FC236}">
                <a16:creationId xmlns:a16="http://schemas.microsoft.com/office/drawing/2014/main" id="{896643A0-1B19-2140-A14A-108EB251AE83}"/>
              </a:ext>
            </a:extLst>
          </p:cNvPr>
          <p:cNvSpPr/>
          <p:nvPr userDrawn="1"/>
        </p:nvSpPr>
        <p:spPr>
          <a:xfrm>
            <a:off x="-3" y="0"/>
            <a:ext cx="11334751" cy="1384300"/>
          </a:xfrm>
          <a:prstGeom prst="rect">
            <a:avLst/>
          </a:prstGeom>
          <a:pattFill prst="divot">
            <a:fgClr>
              <a:schemeClr val="tx1"/>
            </a:fgClr>
            <a:bgClr>
              <a:schemeClr val="accent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cxnSp>
        <p:nvCxnSpPr>
          <p:cNvPr id="9" name="Rett linje 8">
            <a:extLst>
              <a:ext uri="{FF2B5EF4-FFF2-40B4-BE49-F238E27FC236}">
                <a16:creationId xmlns:a16="http://schemas.microsoft.com/office/drawing/2014/main" id="{21BDA3B9-852F-864A-9042-3C94BF231CDF}"/>
              </a:ext>
            </a:extLst>
          </p:cNvPr>
          <p:cNvCxnSpPr>
            <a:cxnSpLocks/>
          </p:cNvCxnSpPr>
          <p:nvPr userDrawn="1"/>
        </p:nvCxnSpPr>
        <p:spPr>
          <a:xfrm flipV="1">
            <a:off x="507044" y="1"/>
            <a:ext cx="0" cy="97789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tel 1">
            <a:extLst>
              <a:ext uri="{FF2B5EF4-FFF2-40B4-BE49-F238E27FC236}">
                <a16:creationId xmlns:a16="http://schemas.microsoft.com/office/drawing/2014/main" id="{6715CE0A-C858-8840-88FF-7E8C8C71B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9821"/>
            <a:ext cx="10515600" cy="612775"/>
          </a:xfrm>
        </p:spPr>
        <p:txBody>
          <a:bodyPr>
            <a:normAutofit/>
          </a:bodyPr>
          <a:lstStyle>
            <a:lvl1pPr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E7E9427-7687-894A-BD16-6372342D86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7538" y="6173788"/>
            <a:ext cx="410727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000" b="1">
                <a:solidFill>
                  <a:schemeClr val="accent4"/>
                </a:solidFill>
                <a:latin typeface="Roboto Bold" panose="02000000000000000000" pitchFamily="2" charset="0"/>
                <a:ea typeface="Roboto Bold" panose="02000000000000000000" pitchFamily="2" charset="0"/>
                <a:cs typeface="Arial Bold" panose="020B0704020202020204" pitchFamily="34" charset="0"/>
              </a:defRPr>
            </a:lvl1pPr>
          </a:lstStyle>
          <a:p>
            <a:fld id="{60716F46-4CEC-4E96-91AD-C6216D86172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3727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- Logo og sidefe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E7E9427-7687-894A-BD16-6372342D86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7538" y="6173788"/>
            <a:ext cx="410727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000" b="1">
                <a:solidFill>
                  <a:schemeClr val="accent4"/>
                </a:solidFill>
                <a:latin typeface="Roboto Bold" panose="02000000000000000000" pitchFamily="2" charset="0"/>
                <a:ea typeface="Roboto Bold" panose="02000000000000000000" pitchFamily="2" charset="0"/>
                <a:cs typeface="Arial Bold" panose="020B0704020202020204" pitchFamily="34" charset="0"/>
              </a:defRPr>
            </a:lvl1pPr>
          </a:lstStyle>
          <a:p>
            <a:fld id="{60716F46-4CEC-4E96-91AD-C6216D86172A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4" name="Bilde 4">
            <a:extLst>
              <a:ext uri="{FF2B5EF4-FFF2-40B4-BE49-F238E27FC236}">
                <a16:creationId xmlns:a16="http://schemas.microsoft.com/office/drawing/2014/main" id="{812B929B-7BC0-F447-B2DE-EE2814C041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82601" y="6176881"/>
            <a:ext cx="1099971" cy="35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37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- Kun sidefe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E7E9427-7687-894A-BD16-6372342D86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7538" y="6173788"/>
            <a:ext cx="410727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000" b="1">
                <a:solidFill>
                  <a:schemeClr val="accent4"/>
                </a:solidFill>
                <a:latin typeface="Roboto Bold" panose="02000000000000000000" pitchFamily="2" charset="0"/>
                <a:ea typeface="Roboto Bold" panose="02000000000000000000" pitchFamily="2" charset="0"/>
                <a:cs typeface="Arial Bold" panose="020B0704020202020204" pitchFamily="34" charset="0"/>
              </a:defRPr>
            </a:lvl1pPr>
          </a:lstStyle>
          <a:p>
            <a:fld id="{60716F46-4CEC-4E96-91AD-C6216D86172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1630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- tom mal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1116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B0131E6A-56FA-8346-A606-CE7016572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9247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E478AB0F-F923-A947-A793-F857779623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9924738" cy="3983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5FAFE60B-D264-7945-AC6F-EB514DF454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976553" y="61737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4966C-B5CF-D943-8054-FB3DCA9EB443}" type="datetime1">
              <a:rPr lang="nb-NO" smtClean="0"/>
              <a:t>14.06.2022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BA6BFE3F-42CE-8F41-BE3F-6B0154E058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10606" y="617378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1480B35-58AD-B149-8CA3-BB9307D98173}"/>
              </a:ext>
            </a:extLst>
          </p:cNvPr>
          <p:cNvSpPr/>
          <p:nvPr userDrawn="1"/>
        </p:nvSpPr>
        <p:spPr>
          <a:xfrm>
            <a:off x="11344506" y="0"/>
            <a:ext cx="8382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351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758BBC61-3DF2-6C48-9F91-BADD9FEE7BB8}"/>
              </a:ext>
            </a:extLst>
          </p:cNvPr>
          <p:cNvSpPr/>
          <p:nvPr userDrawn="1"/>
        </p:nvSpPr>
        <p:spPr>
          <a:xfrm rot="16200000">
            <a:off x="11215696" y="4911366"/>
            <a:ext cx="1114408" cy="276999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en-GB" sz="1200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www.nelfo.no</a:t>
            </a:r>
            <a:endParaRPr lang="en-GB" sz="1200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</p:txBody>
      </p:sp>
      <p:cxnSp>
        <p:nvCxnSpPr>
          <p:cNvPr id="9" name="Straight Connector 20">
            <a:extLst>
              <a:ext uri="{FF2B5EF4-FFF2-40B4-BE49-F238E27FC236}">
                <a16:creationId xmlns:a16="http://schemas.microsoft.com/office/drawing/2014/main" id="{8BB56E9A-62E5-7445-A7AF-C9C18D52A9B3}"/>
              </a:ext>
            </a:extLst>
          </p:cNvPr>
          <p:cNvCxnSpPr>
            <a:cxnSpLocks/>
          </p:cNvCxnSpPr>
          <p:nvPr userDrawn="1"/>
        </p:nvCxnSpPr>
        <p:spPr>
          <a:xfrm>
            <a:off x="11772900" y="1"/>
            <a:ext cx="0" cy="403098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0D7B2479-F8E0-D045-8FD4-18A2BEC564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7538" y="6173788"/>
            <a:ext cx="410727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000" b="1">
                <a:solidFill>
                  <a:schemeClr val="accent4"/>
                </a:solidFill>
                <a:latin typeface="Roboto Bold" panose="02000000000000000000" pitchFamily="2" charset="0"/>
                <a:ea typeface="Roboto Bold" panose="02000000000000000000" pitchFamily="2" charset="0"/>
                <a:cs typeface="Arial Bold" panose="020B0704020202020204" pitchFamily="34" charset="0"/>
              </a:defRPr>
            </a:lvl1pPr>
          </a:lstStyle>
          <a:p>
            <a:fld id="{60716F46-4CEC-4E96-91AD-C6216D86172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695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83" r:id="rId2"/>
    <p:sldLayoutId id="2147483652" r:id="rId3"/>
    <p:sldLayoutId id="2147483691" r:id="rId4"/>
    <p:sldLayoutId id="2147483669" r:id="rId5"/>
    <p:sldLayoutId id="2147483670" r:id="rId6"/>
    <p:sldLayoutId id="2147483677" r:id="rId7"/>
    <p:sldLayoutId id="2147483671" r:id="rId8"/>
    <p:sldLayoutId id="2147483672" r:id="rId9"/>
    <p:sldLayoutId id="2147483673" r:id="rId10"/>
    <p:sldLayoutId id="2147483674" r:id="rId11"/>
    <p:sldLayoutId id="2147483684" r:id="rId12"/>
    <p:sldLayoutId id="2147483649" r:id="rId13"/>
    <p:sldLayoutId id="2147483682" r:id="rId14"/>
    <p:sldLayoutId id="2147483687" r:id="rId15"/>
    <p:sldLayoutId id="2147483690" r:id="rId1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0" i="0" kern="1200">
          <a:solidFill>
            <a:schemeClr val="accent1"/>
          </a:solidFill>
          <a:latin typeface="Roboto Medium" panose="02000000000000000000" pitchFamily="2" charset="0"/>
          <a:ea typeface="Roboto Medium" panose="02000000000000000000" pitchFamily="2" charset="0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mfont normal"/>
        <a:buChar char="-"/>
        <a:defRPr sz="16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Systemfont normal"/>
        <a:buChar char="-"/>
        <a:defRPr sz="14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Systemfont normal"/>
        <a:buChar char="-"/>
        <a:defRPr sz="13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Systemfont normal"/>
        <a:buChar char="-"/>
        <a:defRPr sz="12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5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6.jpg"/><Relationship Id="rId7" Type="http://schemas.openxmlformats.org/officeDocument/2006/relationships/image" Target="../media/image2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e 7">
            <a:extLst>
              <a:ext uri="{FF2B5EF4-FFF2-40B4-BE49-F238E27FC236}">
                <a16:creationId xmlns:a16="http://schemas.microsoft.com/office/drawing/2014/main" id="{EB807225-9E10-436E-97EC-B19C9AF660A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931367" y="659047"/>
            <a:ext cx="4235841" cy="4041633"/>
          </a:xfrm>
          <a:prstGeom prst="rect">
            <a:avLst/>
          </a:prstGeom>
        </p:spPr>
      </p:pic>
      <p:sp>
        <p:nvSpPr>
          <p:cNvPr id="7" name="Rectangle 17">
            <a:extLst>
              <a:ext uri="{FF2B5EF4-FFF2-40B4-BE49-F238E27FC236}">
                <a16:creationId xmlns:a16="http://schemas.microsoft.com/office/drawing/2014/main" id="{11ED5973-102B-C84C-B84F-2128C2C7DFC1}"/>
              </a:ext>
            </a:extLst>
          </p:cNvPr>
          <p:cNvSpPr/>
          <p:nvPr/>
        </p:nvSpPr>
        <p:spPr>
          <a:xfrm>
            <a:off x="236987" y="4713262"/>
            <a:ext cx="11250718" cy="5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96">
              <a:lnSpc>
                <a:spcPct val="80000"/>
              </a:lnSpc>
              <a:spcBef>
                <a:spcPct val="0"/>
              </a:spcBef>
              <a:defRPr/>
            </a:pPr>
            <a:r>
              <a:rPr lang="nn-NO" sz="40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Calibri" panose="020F0502020204030204" pitchFamily="34" charset="0"/>
              </a:rPr>
              <a:t>Batterier</a:t>
            </a:r>
            <a:r>
              <a:rPr lang="nn-NO" sz="4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Calibri" panose="020F0502020204030204" pitchFamily="34" charset="0"/>
              </a:rPr>
              <a:t> og PV-</a:t>
            </a:r>
            <a:r>
              <a:rPr lang="nn-NO" sz="40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Calibri" panose="020F0502020204030204" pitchFamily="34" charset="0"/>
              </a:rPr>
              <a:t>systemer</a:t>
            </a:r>
            <a:r>
              <a:rPr lang="nn-NO" sz="4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Calibri" panose="020F0502020204030204" pitchFamily="34" charset="0"/>
              </a:rPr>
              <a:t> i NEK400:2022</a:t>
            </a:r>
          </a:p>
        </p:txBody>
      </p:sp>
      <p:sp>
        <p:nvSpPr>
          <p:cNvPr id="9" name="Rectangle 19">
            <a:extLst>
              <a:ext uri="{FF2B5EF4-FFF2-40B4-BE49-F238E27FC236}">
                <a16:creationId xmlns:a16="http://schemas.microsoft.com/office/drawing/2014/main" id="{E46BEC34-B478-1C4C-883D-CA678FBC8E7B}"/>
              </a:ext>
            </a:extLst>
          </p:cNvPr>
          <p:cNvSpPr/>
          <p:nvPr/>
        </p:nvSpPr>
        <p:spPr>
          <a:xfrm>
            <a:off x="236987" y="5189692"/>
            <a:ext cx="9199976" cy="64633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defTabSz="457196">
              <a:spcBef>
                <a:spcPct val="0"/>
              </a:spcBef>
              <a:defRPr/>
            </a:pPr>
            <a:r>
              <a:rPr lang="nb-NO" dirty="0">
                <a:solidFill>
                  <a:schemeClr val="bg1"/>
                </a:solidFill>
                <a:latin typeface="+mj-lt"/>
                <a:ea typeface="Roboto Light" panose="02000000000000000000" pitchFamily="2" charset="0"/>
                <a:cs typeface="Calibri" panose="020F0502020204030204" pitchFamily="34" charset="0"/>
              </a:rPr>
              <a:t>Marie Kolderup, Fagsjef Elektroteknikk i </a:t>
            </a:r>
            <a:r>
              <a:rPr lang="nb-NO" dirty="0" err="1">
                <a:solidFill>
                  <a:schemeClr val="bg1"/>
                </a:solidFill>
                <a:latin typeface="+mj-lt"/>
                <a:ea typeface="Roboto Light" panose="02000000000000000000" pitchFamily="2" charset="0"/>
                <a:cs typeface="Calibri" panose="020F0502020204030204" pitchFamily="34" charset="0"/>
              </a:rPr>
              <a:t>Nelfo</a:t>
            </a:r>
            <a:br>
              <a:rPr lang="nb-NO" dirty="0">
                <a:solidFill>
                  <a:schemeClr val="bg1"/>
                </a:solidFill>
                <a:latin typeface="+mj-lt"/>
                <a:ea typeface="Roboto Light" panose="02000000000000000000" pitchFamily="2" charset="0"/>
                <a:cs typeface="Calibri" panose="020F0502020204030204" pitchFamily="34" charset="0"/>
              </a:rPr>
            </a:br>
            <a:r>
              <a:rPr lang="nb-NO" dirty="0">
                <a:solidFill>
                  <a:schemeClr val="bg1"/>
                </a:solidFill>
                <a:latin typeface="+mj-lt"/>
                <a:ea typeface="Roboto Light" panose="02000000000000000000" pitchFamily="2" charset="0"/>
                <a:cs typeface="Calibri" panose="020F0502020204030204" pitchFamily="34" charset="0"/>
              </a:rPr>
              <a:t>Kristin Fagerli, Fagsjef fornybar energi i NEK</a:t>
            </a:r>
          </a:p>
        </p:txBody>
      </p:sp>
      <p:pic>
        <p:nvPicPr>
          <p:cNvPr id="3" name="Grafikk 2">
            <a:extLst>
              <a:ext uri="{FF2B5EF4-FFF2-40B4-BE49-F238E27FC236}">
                <a16:creationId xmlns:a16="http://schemas.microsoft.com/office/drawing/2014/main" id="{BCD11D54-796F-E347-88B3-50B742D26E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40685" y="6035614"/>
            <a:ext cx="1822450" cy="594694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28F55B5-E1FF-4BA4-97F8-F78D6FF884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987" y="6049195"/>
            <a:ext cx="2921758" cy="594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99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tel 3">
            <a:extLst>
              <a:ext uri="{FF2B5EF4-FFF2-40B4-BE49-F238E27FC236}">
                <a16:creationId xmlns:a16="http://schemas.microsoft.com/office/drawing/2014/main" id="{E74CDC42-E4A8-1AF3-DCDE-469C91959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806 - Batteriinstallasjoner</a:t>
            </a:r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2069AA01-4F8D-A275-91BA-D2420FA905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0716F46-4CEC-4E96-91AD-C6216D86172A}" type="slidenum">
              <a:rPr lang="en-GB" smtClean="0"/>
              <a:pPr/>
              <a:t>10</a:t>
            </a:fld>
            <a:endParaRPr lang="en-GB" dirty="0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28492F20-33E6-40B5-AB63-1A92E1E250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9047" y="6234667"/>
            <a:ext cx="1308528" cy="243365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7F52085B-7B9F-4423-8121-CFEA3441E3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219" t="21945" r="30235" b="5541"/>
          <a:stretch/>
        </p:blipFill>
        <p:spPr>
          <a:xfrm>
            <a:off x="3562350" y="1504950"/>
            <a:ext cx="4943475" cy="4973082"/>
          </a:xfrm>
          <a:prstGeom prst="rect">
            <a:avLst/>
          </a:prstGeom>
          <a:ln w="38100">
            <a:solidFill>
              <a:srgbClr val="50AF43"/>
            </a:solidFill>
          </a:ln>
        </p:spPr>
      </p:pic>
      <p:sp>
        <p:nvSpPr>
          <p:cNvPr id="12" name="Rektangel: avrundede hjørner 11">
            <a:extLst>
              <a:ext uri="{FF2B5EF4-FFF2-40B4-BE49-F238E27FC236}">
                <a16:creationId xmlns:a16="http://schemas.microsoft.com/office/drawing/2014/main" id="{069DA13B-9A67-4FE5-B752-8D97F2E7A026}"/>
              </a:ext>
            </a:extLst>
          </p:cNvPr>
          <p:cNvSpPr/>
          <p:nvPr/>
        </p:nvSpPr>
        <p:spPr>
          <a:xfrm>
            <a:off x="3562350" y="4610100"/>
            <a:ext cx="4943475" cy="352425"/>
          </a:xfrm>
          <a:prstGeom prst="roundRect">
            <a:avLst/>
          </a:prstGeom>
          <a:noFill/>
          <a:ln>
            <a:solidFill>
              <a:srgbClr val="C00000"/>
            </a:solidFill>
          </a:ln>
          <a:effectLst>
            <a:outerShdw blurRad="127000" algn="ctr" rotWithShape="0">
              <a:prstClr val="black">
                <a:alpha val="25157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200" dirty="0">
              <a:solidFill>
                <a:schemeClr val="tx1"/>
              </a:solidFill>
            </a:endParaRPr>
          </a:p>
        </p:txBody>
      </p:sp>
      <p:sp>
        <p:nvSpPr>
          <p:cNvPr id="13" name="Rektangel: avrundede hjørner 12">
            <a:extLst>
              <a:ext uri="{FF2B5EF4-FFF2-40B4-BE49-F238E27FC236}">
                <a16:creationId xmlns:a16="http://schemas.microsoft.com/office/drawing/2014/main" id="{48C90435-9400-43E5-8B4B-6168A5846777}"/>
              </a:ext>
            </a:extLst>
          </p:cNvPr>
          <p:cNvSpPr/>
          <p:nvPr/>
        </p:nvSpPr>
        <p:spPr>
          <a:xfrm>
            <a:off x="3562349" y="5367854"/>
            <a:ext cx="4943475" cy="280472"/>
          </a:xfrm>
          <a:prstGeom prst="roundRect">
            <a:avLst/>
          </a:prstGeom>
          <a:noFill/>
          <a:ln>
            <a:solidFill>
              <a:srgbClr val="C00000"/>
            </a:solidFill>
          </a:ln>
          <a:effectLst>
            <a:outerShdw blurRad="127000" algn="ctr" rotWithShape="0">
              <a:prstClr val="black">
                <a:alpha val="25157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200" dirty="0">
              <a:solidFill>
                <a:schemeClr val="tx1"/>
              </a:solidFill>
            </a:endParaRPr>
          </a:p>
        </p:txBody>
      </p:sp>
      <p:sp>
        <p:nvSpPr>
          <p:cNvPr id="14" name="Rektangel: avrundede hjørner 13">
            <a:extLst>
              <a:ext uri="{FF2B5EF4-FFF2-40B4-BE49-F238E27FC236}">
                <a16:creationId xmlns:a16="http://schemas.microsoft.com/office/drawing/2014/main" id="{7AFAA68B-B575-43C7-9C0A-592A359C2DD3}"/>
              </a:ext>
            </a:extLst>
          </p:cNvPr>
          <p:cNvSpPr/>
          <p:nvPr/>
        </p:nvSpPr>
        <p:spPr>
          <a:xfrm>
            <a:off x="3562348" y="6058454"/>
            <a:ext cx="4943475" cy="352425"/>
          </a:xfrm>
          <a:prstGeom prst="roundRect">
            <a:avLst/>
          </a:prstGeom>
          <a:noFill/>
          <a:ln>
            <a:solidFill>
              <a:srgbClr val="C00000"/>
            </a:solidFill>
          </a:ln>
          <a:effectLst>
            <a:outerShdw blurRad="127000" algn="ctr" rotWithShape="0">
              <a:prstClr val="black">
                <a:alpha val="25157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083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0CBA3016-3B4E-2770-1585-1F52821DDF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0716F46-4CEC-4E96-91AD-C6216D86172A}" type="slidenum">
              <a:rPr lang="en-GB" smtClean="0"/>
              <a:pPr/>
              <a:t>11</a:t>
            </a:fld>
            <a:endParaRPr lang="en-GB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736362C-BA99-407E-BE7F-D516A95EFB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9047" y="6234667"/>
            <a:ext cx="1308528" cy="243365"/>
          </a:xfrm>
          <a:prstGeom prst="rect">
            <a:avLst/>
          </a:prstGeom>
        </p:spPr>
      </p:pic>
      <p:pic>
        <p:nvPicPr>
          <p:cNvPr id="2050" name="Picture 2" descr="NEK 485:2022 — Norsk Elektroteknisk Komite (NEK)">
            <a:extLst>
              <a:ext uri="{FF2B5EF4-FFF2-40B4-BE49-F238E27FC236}">
                <a16:creationId xmlns:a16="http://schemas.microsoft.com/office/drawing/2014/main" id="{5EDD6A24-7DA8-4F2F-9CE7-628E017114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828" y="2296431"/>
            <a:ext cx="1885021" cy="2666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NEK 486:2021 — Norsk Elektroteknisk Komite (NEK)">
            <a:extLst>
              <a:ext uri="{FF2B5EF4-FFF2-40B4-BE49-F238E27FC236}">
                <a16:creationId xmlns:a16="http://schemas.microsoft.com/office/drawing/2014/main" id="{38E70BF2-5A65-47EB-9D60-6B85F65F47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490" y="2301218"/>
            <a:ext cx="1885020" cy="265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NEK 487:2022 — Norsk Elektroteknisk Komite (NEK)">
            <a:extLst>
              <a:ext uri="{FF2B5EF4-FFF2-40B4-BE49-F238E27FC236}">
                <a16:creationId xmlns:a16="http://schemas.microsoft.com/office/drawing/2014/main" id="{6163EF3C-8C08-4ED7-AFB1-169180A86E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6134" y="2296431"/>
            <a:ext cx="1878255" cy="265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Er lik 10">
            <a:extLst>
              <a:ext uri="{FF2B5EF4-FFF2-40B4-BE49-F238E27FC236}">
                <a16:creationId xmlns:a16="http://schemas.microsoft.com/office/drawing/2014/main" id="{46A0181D-9A9F-47DA-99D8-A10417C82387}"/>
              </a:ext>
            </a:extLst>
          </p:cNvPr>
          <p:cNvSpPr/>
          <p:nvPr/>
        </p:nvSpPr>
        <p:spPr>
          <a:xfrm>
            <a:off x="7633124" y="3453787"/>
            <a:ext cx="463979" cy="342149"/>
          </a:xfrm>
          <a:prstGeom prst="mathEqual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200" dirty="0">
              <a:solidFill>
                <a:schemeClr val="tx1"/>
              </a:solidFill>
            </a:endParaRPr>
          </a:p>
        </p:txBody>
      </p:sp>
      <p:sp>
        <p:nvSpPr>
          <p:cNvPr id="12" name="Plusstegn 11">
            <a:extLst>
              <a:ext uri="{FF2B5EF4-FFF2-40B4-BE49-F238E27FC236}">
                <a16:creationId xmlns:a16="http://schemas.microsoft.com/office/drawing/2014/main" id="{3F5EFE44-2BFB-4A57-BF53-B9809FD25AF2}"/>
              </a:ext>
            </a:extLst>
          </p:cNvPr>
          <p:cNvSpPr/>
          <p:nvPr/>
        </p:nvSpPr>
        <p:spPr>
          <a:xfrm>
            <a:off x="3862907" y="3390919"/>
            <a:ext cx="463979" cy="477461"/>
          </a:xfrm>
          <a:prstGeom prst="mathPlus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7891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349E4531-E0EE-7479-BDB8-44E2389A4EA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nb-NO" dirty="0"/>
          </a:p>
        </p:txBody>
      </p:sp>
      <p:graphicFrame>
        <p:nvGraphicFramePr>
          <p:cNvPr id="6" name="Plassholder for innhold 5">
            <a:extLst>
              <a:ext uri="{FF2B5EF4-FFF2-40B4-BE49-F238E27FC236}">
                <a16:creationId xmlns:a16="http://schemas.microsoft.com/office/drawing/2014/main" id="{DE4ECCA1-7833-42F4-29AC-70C017CFC3E6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49217215"/>
              </p:ext>
            </p:extLst>
          </p:nvPr>
        </p:nvGraphicFramePr>
        <p:xfrm>
          <a:off x="3491144" y="1822450"/>
          <a:ext cx="4752975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tel 3">
            <a:extLst>
              <a:ext uri="{FF2B5EF4-FFF2-40B4-BE49-F238E27FC236}">
                <a16:creationId xmlns:a16="http://schemas.microsoft.com/office/drawing/2014/main" id="{E74CDC42-E4A8-1AF3-DCDE-469C91959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Hva annet enn NEK400 gjelder for batterisystemer?</a:t>
            </a:r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2069AA01-4F8D-A275-91BA-D2420FA905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0716F46-4CEC-4E96-91AD-C6216D86172A}" type="slidenum">
              <a:rPr lang="en-GB" smtClean="0"/>
              <a:pPr/>
              <a:t>12</a:t>
            </a:fld>
            <a:endParaRPr lang="en-GB" dirty="0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28492F20-33E6-40B5-AB63-1A92E1E250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69047" y="6234667"/>
            <a:ext cx="1308528" cy="243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9482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2DBCC2BB-9BED-4B01-83F4-55850717238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b-NO" dirty="0"/>
              <a:t>Sol</a:t>
            </a:r>
          </a:p>
          <a:p>
            <a:pPr marL="0" indent="0">
              <a:buNone/>
            </a:pPr>
            <a:endParaRPr lang="nb-NO" dirty="0"/>
          </a:p>
          <a:p>
            <a:r>
              <a:rPr lang="nb-NO" dirty="0"/>
              <a:t>Hva er mekanisk beskyttelse av DC-kabler?</a:t>
            </a:r>
          </a:p>
          <a:p>
            <a:r>
              <a:rPr lang="nb-NO" dirty="0"/>
              <a:t>Hva er ikke-brennbar plate?</a:t>
            </a:r>
          </a:p>
          <a:p>
            <a:r>
              <a:rPr lang="nb-NO" dirty="0"/>
              <a:t>Størrelse på ikke-brennbar plate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8FF70FD5-7C31-E79F-81ED-5AEF8C24317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nb-NO" dirty="0"/>
              <a:t>Batteri </a:t>
            </a:r>
          </a:p>
          <a:p>
            <a:pPr marL="0" indent="0">
              <a:buNone/>
            </a:pPr>
            <a:endParaRPr lang="nb-NO" dirty="0"/>
          </a:p>
          <a:p>
            <a:r>
              <a:rPr lang="nb-NO" dirty="0"/>
              <a:t>Hvor i en bolig kan man plassere batteri?</a:t>
            </a:r>
          </a:p>
          <a:p>
            <a:r>
              <a:rPr lang="nb-NO" dirty="0"/>
              <a:t>Er det stor forskjell på Li-ion-kjemiene </a:t>
            </a:r>
            <a:r>
              <a:rPr lang="nb-NO" dirty="0" err="1"/>
              <a:t>mtp</a:t>
            </a:r>
            <a:r>
              <a:rPr lang="nb-NO" dirty="0"/>
              <a:t>. sikkerhet?</a:t>
            </a:r>
          </a:p>
          <a:p>
            <a:r>
              <a:rPr lang="nb-NO" dirty="0"/>
              <a:t>Kan jeg kjøpe et gammelt elbilbatteri, bygge det om og bruke det til lagring av solkraft?</a:t>
            </a:r>
          </a:p>
        </p:txBody>
      </p:sp>
      <p:sp>
        <p:nvSpPr>
          <p:cNvPr id="4" name="Tittel 3">
            <a:extLst>
              <a:ext uri="{FF2B5EF4-FFF2-40B4-BE49-F238E27FC236}">
                <a16:creationId xmlns:a16="http://schemas.microsoft.com/office/drawing/2014/main" id="{C6F0509C-6C98-CE0C-2DE2-063A8D320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Spørsmål</a:t>
            </a:r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EFCFC2B1-5CAB-990E-383A-E5ED629CCE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0716F46-4CEC-4E96-91AD-C6216D86172A}" type="slidenum">
              <a:rPr lang="en-GB" smtClean="0"/>
              <a:pPr/>
              <a:t>13</a:t>
            </a:fld>
            <a:endParaRPr lang="en-GB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5853AAD7-953A-4469-B8EC-47A2B28E9A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9047" y="6234667"/>
            <a:ext cx="1308528" cy="243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1790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7409B474-675E-F648-942B-BDB02CBFCB4B}"/>
              </a:ext>
            </a:extLst>
          </p:cNvPr>
          <p:cNvSpPr/>
          <p:nvPr/>
        </p:nvSpPr>
        <p:spPr>
          <a:xfrm>
            <a:off x="590715" y="1761344"/>
            <a:ext cx="53411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32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Takk for oss!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2605C1B-8941-45B7-B463-584FE688E85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978992" y="659047"/>
            <a:ext cx="4640043" cy="4427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812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38DAB765-6800-3A5E-5BF3-CD81025A78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60468" y="1936841"/>
            <a:ext cx="4753206" cy="4351338"/>
          </a:xfrm>
        </p:spPr>
        <p:txBody>
          <a:bodyPr/>
          <a:lstStyle/>
          <a:p>
            <a:r>
              <a:rPr lang="nb-NO" dirty="0" err="1"/>
              <a:t>Highlights</a:t>
            </a:r>
            <a:r>
              <a:rPr lang="nb-NO" dirty="0"/>
              <a:t> fra nye 712</a:t>
            </a:r>
          </a:p>
          <a:p>
            <a:pPr lvl="1"/>
            <a:r>
              <a:rPr lang="nb-NO" dirty="0"/>
              <a:t>Jordfeilbryter type b</a:t>
            </a:r>
          </a:p>
          <a:p>
            <a:pPr lvl="1"/>
            <a:r>
              <a:rPr lang="nb-NO" dirty="0"/>
              <a:t>Kabler</a:t>
            </a:r>
          </a:p>
          <a:p>
            <a:pPr lvl="1"/>
            <a:r>
              <a:rPr lang="nb-NO" dirty="0"/>
              <a:t>DC-bryter</a:t>
            </a:r>
          </a:p>
          <a:p>
            <a:pPr lvl="1"/>
            <a:r>
              <a:rPr lang="nb-NO" dirty="0"/>
              <a:t>Plate</a:t>
            </a:r>
          </a:p>
          <a:p>
            <a:pPr marL="457200" lvl="1" indent="0">
              <a:buNone/>
            </a:pPr>
            <a:endParaRPr lang="nb-NO" dirty="0"/>
          </a:p>
          <a:p>
            <a:r>
              <a:rPr lang="nb-NO" dirty="0"/>
              <a:t>Hva annet enn NEK400?</a:t>
            </a:r>
          </a:p>
          <a:p>
            <a:pPr lvl="1"/>
            <a:r>
              <a:rPr lang="nb-NO" dirty="0"/>
              <a:t>62446</a:t>
            </a:r>
          </a:p>
          <a:p>
            <a:pPr lvl="1"/>
            <a:r>
              <a:rPr lang="nb-NO" dirty="0"/>
              <a:t>Dokumentasjonspakke</a:t>
            </a:r>
          </a:p>
          <a:p>
            <a:pPr lvl="1"/>
            <a:r>
              <a:rPr lang="nb-NO" dirty="0"/>
              <a:t>TEK</a:t>
            </a:r>
          </a:p>
          <a:p>
            <a:pPr lvl="1"/>
            <a:r>
              <a:rPr lang="nb-NO" dirty="0" err="1"/>
              <a:t>Lynvern</a:t>
            </a:r>
            <a:endParaRPr lang="nb-NO" dirty="0"/>
          </a:p>
          <a:p>
            <a:pPr lvl="1"/>
            <a:r>
              <a:rPr lang="nb-NO" dirty="0"/>
              <a:t>Elsikkerhet nr. 91</a:t>
            </a:r>
          </a:p>
          <a:p>
            <a:pPr marL="457200" lvl="1" indent="0">
              <a:buNone/>
            </a:pPr>
            <a:endParaRPr lang="nb-NO" dirty="0"/>
          </a:p>
          <a:p>
            <a:pPr marL="0" indent="0">
              <a:buNone/>
            </a:pPr>
            <a:endParaRPr lang="nb-NO" dirty="0"/>
          </a:p>
          <a:p>
            <a:pPr marL="0" indent="0">
              <a:buNone/>
            </a:pPr>
            <a:endParaRPr lang="nb-NO" dirty="0"/>
          </a:p>
          <a:p>
            <a:pPr marL="0" indent="0">
              <a:buNone/>
            </a:pPr>
            <a:endParaRPr lang="nb-NO" dirty="0"/>
          </a:p>
        </p:txBody>
      </p:sp>
      <p:sp>
        <p:nvSpPr>
          <p:cNvPr id="4" name="Tittel 3">
            <a:extLst>
              <a:ext uri="{FF2B5EF4-FFF2-40B4-BE49-F238E27FC236}">
                <a16:creationId xmlns:a16="http://schemas.microsoft.com/office/drawing/2014/main" id="{48AA323F-CBBE-CC9F-3E0E-6B2AA8096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Innhold</a:t>
            </a:r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7D1744D2-DF0F-D654-2F1A-913D749C01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0716F46-4CEC-4E96-91AD-C6216D86172A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9" name="Plassholder for innhold 1">
            <a:extLst>
              <a:ext uri="{FF2B5EF4-FFF2-40B4-BE49-F238E27FC236}">
                <a16:creationId xmlns:a16="http://schemas.microsoft.com/office/drawing/2014/main" id="{57E1217C-D2E1-B74E-A359-CAE6229AFEC9}"/>
              </a:ext>
            </a:extLst>
          </p:cNvPr>
          <p:cNvSpPr txBox="1">
            <a:spLocks/>
          </p:cNvSpPr>
          <p:nvPr/>
        </p:nvSpPr>
        <p:spPr>
          <a:xfrm>
            <a:off x="6336080" y="1929472"/>
            <a:ext cx="475320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font normal"/>
              <a:buChar char="-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font normal"/>
              <a:buChar char="-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font normal"/>
              <a:buChar char="-"/>
              <a:defRPr sz="13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font normal"/>
              <a:buChar char="-"/>
              <a:defRPr sz="12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dirty="0" err="1"/>
              <a:t>Highlights</a:t>
            </a:r>
            <a:r>
              <a:rPr lang="nb-NO" dirty="0"/>
              <a:t> fra nye 806</a:t>
            </a:r>
          </a:p>
          <a:p>
            <a:pPr lvl="1"/>
            <a:r>
              <a:rPr lang="nb-NO" dirty="0"/>
              <a:t>Innhold</a:t>
            </a:r>
          </a:p>
          <a:p>
            <a:pPr lvl="1"/>
            <a:r>
              <a:rPr lang="nb-NO" dirty="0"/>
              <a:t>NEK485 </a:t>
            </a:r>
          </a:p>
          <a:p>
            <a:pPr lvl="1"/>
            <a:r>
              <a:rPr lang="nb-NO" dirty="0"/>
              <a:t>NEK486</a:t>
            </a:r>
          </a:p>
          <a:p>
            <a:pPr marL="457200" lvl="1" indent="0">
              <a:buNone/>
            </a:pPr>
            <a:endParaRPr lang="nb-NO" dirty="0"/>
          </a:p>
          <a:p>
            <a:pPr marL="457200" lvl="1" indent="0">
              <a:buNone/>
            </a:pPr>
            <a:endParaRPr lang="nb-NO" dirty="0"/>
          </a:p>
          <a:p>
            <a:r>
              <a:rPr lang="nb-NO" dirty="0"/>
              <a:t>Hva annet enn NEK400?</a:t>
            </a:r>
          </a:p>
          <a:p>
            <a:pPr lvl="1"/>
            <a:r>
              <a:rPr lang="nb-NO" dirty="0"/>
              <a:t>NEK EN 62619:2017</a:t>
            </a:r>
          </a:p>
          <a:p>
            <a:pPr lvl="1"/>
            <a:r>
              <a:rPr lang="nb-NO" dirty="0"/>
              <a:t>NEK487</a:t>
            </a:r>
          </a:p>
          <a:p>
            <a:pPr lvl="1"/>
            <a:r>
              <a:rPr lang="nb-NO" dirty="0"/>
              <a:t>Veileder fra Nelfo</a:t>
            </a:r>
          </a:p>
          <a:p>
            <a:pPr lvl="1"/>
            <a:r>
              <a:rPr lang="nb-NO" dirty="0"/>
              <a:t>NEK IEC 62933-5-2:2020	</a:t>
            </a:r>
          </a:p>
          <a:p>
            <a:pPr marL="457200" lvl="1" indent="0">
              <a:buNone/>
            </a:pPr>
            <a:endParaRPr lang="nb-NO" dirty="0"/>
          </a:p>
          <a:p>
            <a:pPr marL="457200" lvl="1" indent="0">
              <a:buNone/>
            </a:pPr>
            <a:endParaRPr lang="nb-NO" dirty="0"/>
          </a:p>
          <a:p>
            <a:pPr marL="0" indent="0">
              <a:buNone/>
            </a:pPr>
            <a:endParaRPr lang="nb-NO" dirty="0"/>
          </a:p>
          <a:p>
            <a:pPr marL="0" indent="0">
              <a:buFont typeface="Arial" panose="020B0604020202020204" pitchFamily="34" charset="0"/>
              <a:buNone/>
            </a:pPr>
            <a:endParaRPr lang="nb-NO" dirty="0"/>
          </a:p>
          <a:p>
            <a:pPr marL="0" indent="0">
              <a:buFont typeface="Arial" panose="020B0604020202020204" pitchFamily="34" charset="0"/>
              <a:buNone/>
            </a:pPr>
            <a:endParaRPr lang="nb-NO" dirty="0"/>
          </a:p>
          <a:p>
            <a:pPr marL="0" indent="0">
              <a:buFont typeface="Arial" panose="020B0604020202020204" pitchFamily="34" charset="0"/>
              <a:buNone/>
            </a:pPr>
            <a:endParaRPr lang="nb-NO" dirty="0"/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451DA8AF-8147-40B7-95A5-C57361527D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9047" y="6234667"/>
            <a:ext cx="1308528" cy="243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793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Bilde 19" descr="Et bilde som inneholder tekst, innendørs, spisestuebord&#10;&#10;Automatisk generert beskrivelse">
            <a:extLst>
              <a:ext uri="{FF2B5EF4-FFF2-40B4-BE49-F238E27FC236}">
                <a16:creationId xmlns:a16="http://schemas.microsoft.com/office/drawing/2014/main" id="{82CD131D-42F8-4BA5-A892-374305720D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4603" y="1807156"/>
            <a:ext cx="1194303" cy="1688680"/>
          </a:xfrm>
          <a:prstGeom prst="rect">
            <a:avLst/>
          </a:prstGeom>
        </p:spPr>
      </p:pic>
      <p:sp>
        <p:nvSpPr>
          <p:cNvPr id="4" name="Tittel 3">
            <a:extLst>
              <a:ext uri="{FF2B5EF4-FFF2-40B4-BE49-F238E27FC236}">
                <a16:creationId xmlns:a16="http://schemas.microsoft.com/office/drawing/2014/main" id="{576D7480-0244-7FDE-8AF8-4EB5D2B1B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Strømstyrt jordfeilvern</a:t>
            </a:r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6DC4E196-4D34-60F3-1D96-74F6794451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0716F46-4CEC-4E96-91AD-C6216D86172A}" type="slidenum">
              <a:rPr lang="en-GB" smtClean="0"/>
              <a:pPr/>
              <a:t>3</a:t>
            </a:fld>
            <a:endParaRPr lang="en-GB" dirty="0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8F4169B2-0AD8-481F-B80E-0683E00DC5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9047" y="6234667"/>
            <a:ext cx="1308528" cy="243365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BDB57CEC-1452-4098-8ABA-399918BB675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04" t="14028" r="3516" b="20834"/>
          <a:stretch/>
        </p:blipFill>
        <p:spPr>
          <a:xfrm>
            <a:off x="3285578" y="3888961"/>
            <a:ext cx="5624075" cy="2151462"/>
          </a:xfrm>
          <a:prstGeom prst="rect">
            <a:avLst/>
          </a:prstGeom>
          <a:ln w="38100">
            <a:solidFill>
              <a:srgbClr val="D94E29"/>
            </a:solidFill>
          </a:ln>
        </p:spPr>
      </p:pic>
      <p:pic>
        <p:nvPicPr>
          <p:cNvPr id="1026" name="Picture 2" descr="NEK 400:2018 — Norsk Elektroteknisk Komite (NEK)">
            <a:extLst>
              <a:ext uri="{FF2B5EF4-FFF2-40B4-BE49-F238E27FC236}">
                <a16:creationId xmlns:a16="http://schemas.microsoft.com/office/drawing/2014/main" id="{4CFD9033-D820-4F31-80D2-2C461E1D2B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603" y="4120352"/>
            <a:ext cx="1194194" cy="168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556BE3FD-74D0-44F8-827F-996E9AEFC7F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643" t="24510" r="1753" b="18223"/>
          <a:stretch/>
        </p:blipFill>
        <p:spPr>
          <a:xfrm>
            <a:off x="3282346" y="1713283"/>
            <a:ext cx="5627307" cy="1876426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sp>
        <p:nvSpPr>
          <p:cNvPr id="16" name="Ellipse 15">
            <a:extLst>
              <a:ext uri="{FF2B5EF4-FFF2-40B4-BE49-F238E27FC236}">
                <a16:creationId xmlns:a16="http://schemas.microsoft.com/office/drawing/2014/main" id="{FF723561-C3DE-41CB-8F92-39FE53E603D7}"/>
              </a:ext>
            </a:extLst>
          </p:cNvPr>
          <p:cNvSpPr/>
          <p:nvPr/>
        </p:nvSpPr>
        <p:spPr>
          <a:xfrm>
            <a:off x="3285578" y="1917045"/>
            <a:ext cx="987369" cy="22860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outerShdw blurRad="127000" algn="ctr" rotWithShape="0">
              <a:prstClr val="black">
                <a:alpha val="25157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200" dirty="0">
              <a:solidFill>
                <a:schemeClr val="tx1"/>
              </a:solidFill>
            </a:endParaRPr>
          </a:p>
        </p:txBody>
      </p:sp>
      <p:sp>
        <p:nvSpPr>
          <p:cNvPr id="18" name="Rektangel: avrundede hjørner 17">
            <a:extLst>
              <a:ext uri="{FF2B5EF4-FFF2-40B4-BE49-F238E27FC236}">
                <a16:creationId xmlns:a16="http://schemas.microsoft.com/office/drawing/2014/main" id="{E9F3A5AA-2BDD-4439-9CED-44A3AADDD1E9}"/>
              </a:ext>
            </a:extLst>
          </p:cNvPr>
          <p:cNvSpPr/>
          <p:nvPr/>
        </p:nvSpPr>
        <p:spPr>
          <a:xfrm>
            <a:off x="3282346" y="3233737"/>
            <a:ext cx="5624075" cy="390525"/>
          </a:xfrm>
          <a:prstGeom prst="roundRect">
            <a:avLst/>
          </a:prstGeom>
          <a:noFill/>
          <a:ln w="19050">
            <a:solidFill>
              <a:srgbClr val="FF0000"/>
            </a:solidFill>
          </a:ln>
          <a:effectLst>
            <a:outerShdw blurRad="127000" algn="ctr" rotWithShape="0">
              <a:prstClr val="black">
                <a:alpha val="25157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186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NEK 400:2018 — Norsk Elektroteknisk Komite (NEK)">
            <a:extLst>
              <a:ext uri="{FF2B5EF4-FFF2-40B4-BE49-F238E27FC236}">
                <a16:creationId xmlns:a16="http://schemas.microsoft.com/office/drawing/2014/main" id="{C86D6B4F-CFE1-4C8E-82E6-4CE118FCF4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804" y="4195251"/>
            <a:ext cx="1194194" cy="168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Bilde 18" descr="Et bilde som inneholder tekst, innendørs, spisestuebord&#10;&#10;Automatisk generert beskrivelse">
            <a:extLst>
              <a:ext uri="{FF2B5EF4-FFF2-40B4-BE49-F238E27FC236}">
                <a16:creationId xmlns:a16="http://schemas.microsoft.com/office/drawing/2014/main" id="{2EBF4F79-B0F2-4E33-B674-DC36865ED8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695" y="1807156"/>
            <a:ext cx="1194303" cy="1688680"/>
          </a:xfrm>
          <a:prstGeom prst="rect">
            <a:avLst/>
          </a:prstGeom>
        </p:spPr>
      </p:pic>
      <p:sp>
        <p:nvSpPr>
          <p:cNvPr id="4" name="Tittel 3">
            <a:extLst>
              <a:ext uri="{FF2B5EF4-FFF2-40B4-BE49-F238E27FC236}">
                <a16:creationId xmlns:a16="http://schemas.microsoft.com/office/drawing/2014/main" id="{576D7480-0244-7FDE-8AF8-4EB5D2B1B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/>
              <a:t>Type kabel/ledere</a:t>
            </a:r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6DC4E196-4D34-60F3-1D96-74F6794451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0716F46-4CEC-4E96-91AD-C6216D86172A}" type="slidenum">
              <a:rPr lang="en-GB" smtClean="0"/>
              <a:pPr/>
              <a:t>4</a:t>
            </a:fld>
            <a:endParaRPr lang="en-GB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FEE4891-01E8-4976-A1D3-F3F336177A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9047" y="6234667"/>
            <a:ext cx="1308528" cy="243365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EEFF07EA-F446-44DD-9DA0-786DB0BDF43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1389" r="1753" b="22778"/>
          <a:stretch/>
        </p:blipFill>
        <p:spPr>
          <a:xfrm>
            <a:off x="2849792" y="4001888"/>
            <a:ext cx="6492413" cy="2075407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53CCEA55-CE52-47E8-896F-6C5E6F40E9F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39306" r="1753" b="27639"/>
          <a:stretch/>
        </p:blipFill>
        <p:spPr>
          <a:xfrm>
            <a:off x="2849791" y="2037134"/>
            <a:ext cx="6492413" cy="1228723"/>
          </a:xfrm>
          <a:prstGeom prst="rect">
            <a:avLst/>
          </a:prstGeom>
          <a:ln w="38100">
            <a:solidFill>
              <a:srgbClr val="50AF43"/>
            </a:solidFill>
          </a:ln>
        </p:spPr>
      </p:pic>
      <p:sp>
        <p:nvSpPr>
          <p:cNvPr id="23" name="Rektangel 22">
            <a:extLst>
              <a:ext uri="{FF2B5EF4-FFF2-40B4-BE49-F238E27FC236}">
                <a16:creationId xmlns:a16="http://schemas.microsoft.com/office/drawing/2014/main" id="{3CD6C8F6-F094-45E1-BA10-D0C6ED1C0DF3}"/>
              </a:ext>
            </a:extLst>
          </p:cNvPr>
          <p:cNvSpPr/>
          <p:nvPr/>
        </p:nvSpPr>
        <p:spPr>
          <a:xfrm>
            <a:off x="390525" y="3724275"/>
            <a:ext cx="9515475" cy="244951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b-NO" sz="1200" dirty="0">
              <a:solidFill>
                <a:schemeClr val="tx1"/>
              </a:solidFill>
            </a:endParaRPr>
          </a:p>
        </p:txBody>
      </p:sp>
      <p:pic>
        <p:nvPicPr>
          <p:cNvPr id="16" name="Bilde 15">
            <a:extLst>
              <a:ext uri="{FF2B5EF4-FFF2-40B4-BE49-F238E27FC236}">
                <a16:creationId xmlns:a16="http://schemas.microsoft.com/office/drawing/2014/main" id="{7B7A22B8-6C06-4911-9561-BE60860A151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2639" r="3359" b="19722"/>
          <a:stretch/>
        </p:blipFill>
        <p:spPr>
          <a:xfrm>
            <a:off x="540440" y="3910805"/>
            <a:ext cx="5274270" cy="2076451"/>
          </a:xfrm>
          <a:prstGeom prst="rect">
            <a:avLst/>
          </a:prstGeom>
          <a:ln w="38100">
            <a:solidFill>
              <a:srgbClr val="50AF43"/>
            </a:solidFill>
          </a:ln>
        </p:spPr>
      </p:pic>
      <p:pic>
        <p:nvPicPr>
          <p:cNvPr id="18" name="Bilde 17">
            <a:extLst>
              <a:ext uri="{FF2B5EF4-FFF2-40B4-BE49-F238E27FC236}">
                <a16:creationId xmlns:a16="http://schemas.microsoft.com/office/drawing/2014/main" id="{2E9FBB8D-FA78-4CDB-96DE-91DEFE60841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625" t="8309" r="29844" b="13889"/>
          <a:stretch/>
        </p:blipFill>
        <p:spPr>
          <a:xfrm>
            <a:off x="6426335" y="3592143"/>
            <a:ext cx="4217459" cy="2860195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342214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tel 3">
            <a:extLst>
              <a:ext uri="{FF2B5EF4-FFF2-40B4-BE49-F238E27FC236}">
                <a16:creationId xmlns:a16="http://schemas.microsoft.com/office/drawing/2014/main" id="{576D7480-0244-7FDE-8AF8-4EB5D2B1B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/>
              <a:t>Montasje av DC kabler</a:t>
            </a:r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6DC4E196-4D34-60F3-1D96-74F6794451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0716F46-4CEC-4E96-91AD-C6216D86172A}" type="slidenum">
              <a:rPr lang="en-GB" smtClean="0"/>
              <a:pPr/>
              <a:t>5</a:t>
            </a:fld>
            <a:endParaRPr lang="en-GB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E0D1B2C-D1DB-40D6-BEF1-CDD17A06B9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9047" y="6234667"/>
            <a:ext cx="1308528" cy="243365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C5E7DE2B-21CA-4559-A5B4-684254B83F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876" t="18333" r="13047" b="5541"/>
          <a:stretch/>
        </p:blipFill>
        <p:spPr>
          <a:xfrm>
            <a:off x="3448050" y="1471982"/>
            <a:ext cx="5295900" cy="2831929"/>
          </a:xfrm>
          <a:prstGeom prst="rect">
            <a:avLst/>
          </a:prstGeom>
          <a:ln w="38100">
            <a:solidFill>
              <a:srgbClr val="50AF43"/>
            </a:solidFill>
          </a:ln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B8F6309A-B3BC-4EB8-AC2B-83D8F56F856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875" t="26621" r="12891" b="10818"/>
          <a:stretch/>
        </p:blipFill>
        <p:spPr>
          <a:xfrm>
            <a:off x="3433572" y="4476574"/>
            <a:ext cx="5324855" cy="2335480"/>
          </a:xfrm>
          <a:prstGeom prst="rect">
            <a:avLst/>
          </a:prstGeom>
          <a:ln w="38100">
            <a:solidFill>
              <a:srgbClr val="D94E29"/>
            </a:solidFill>
          </a:ln>
        </p:spPr>
      </p:pic>
      <p:sp>
        <p:nvSpPr>
          <p:cNvPr id="18" name="Rektangel: avrundede hjørner 17">
            <a:extLst>
              <a:ext uri="{FF2B5EF4-FFF2-40B4-BE49-F238E27FC236}">
                <a16:creationId xmlns:a16="http://schemas.microsoft.com/office/drawing/2014/main" id="{EDE985FA-F33F-401C-B1EF-2220B15DB012}"/>
              </a:ext>
            </a:extLst>
          </p:cNvPr>
          <p:cNvSpPr/>
          <p:nvPr/>
        </p:nvSpPr>
        <p:spPr>
          <a:xfrm>
            <a:off x="3419095" y="1711145"/>
            <a:ext cx="5324855" cy="419100"/>
          </a:xfrm>
          <a:prstGeom prst="roundRect">
            <a:avLst/>
          </a:prstGeom>
          <a:noFill/>
          <a:ln>
            <a:solidFill>
              <a:srgbClr val="D94E29"/>
            </a:solidFill>
          </a:ln>
          <a:effectLst>
            <a:outerShdw blurRad="127000" algn="ctr" rotWithShape="0">
              <a:prstClr val="black">
                <a:alpha val="25157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200" dirty="0">
              <a:solidFill>
                <a:schemeClr val="tx1"/>
              </a:solidFill>
            </a:endParaRP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78309921-E563-4B81-BEA3-3615800048EB}"/>
              </a:ext>
            </a:extLst>
          </p:cNvPr>
          <p:cNvSpPr/>
          <p:nvPr/>
        </p:nvSpPr>
        <p:spPr>
          <a:xfrm>
            <a:off x="5715000" y="2096995"/>
            <a:ext cx="1219200" cy="239163"/>
          </a:xfrm>
          <a:prstGeom prst="ellipse">
            <a:avLst/>
          </a:prstGeom>
          <a:noFill/>
          <a:ln>
            <a:solidFill>
              <a:srgbClr val="D94E29"/>
            </a:solidFill>
          </a:ln>
          <a:effectLst>
            <a:outerShdw blurRad="127000" algn="ctr" rotWithShape="0">
              <a:prstClr val="black">
                <a:alpha val="25157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200" dirty="0">
              <a:solidFill>
                <a:schemeClr val="tx1"/>
              </a:solidFill>
            </a:endParaRPr>
          </a:p>
        </p:txBody>
      </p:sp>
      <p:sp>
        <p:nvSpPr>
          <p:cNvPr id="21" name="Rektangel: avrundede hjørner 20">
            <a:extLst>
              <a:ext uri="{FF2B5EF4-FFF2-40B4-BE49-F238E27FC236}">
                <a16:creationId xmlns:a16="http://schemas.microsoft.com/office/drawing/2014/main" id="{5AF5CDB8-16ED-4A04-AB45-70B517B436AA}"/>
              </a:ext>
            </a:extLst>
          </p:cNvPr>
          <p:cNvSpPr/>
          <p:nvPr/>
        </p:nvSpPr>
        <p:spPr>
          <a:xfrm>
            <a:off x="3629023" y="3941472"/>
            <a:ext cx="5114925" cy="331986"/>
          </a:xfrm>
          <a:prstGeom prst="roundRect">
            <a:avLst/>
          </a:prstGeom>
          <a:noFill/>
          <a:ln>
            <a:solidFill>
              <a:srgbClr val="D94E29"/>
            </a:solidFill>
          </a:ln>
          <a:effectLst>
            <a:outerShdw blurRad="127000" algn="ctr" rotWithShape="0">
              <a:prstClr val="black">
                <a:alpha val="25157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200" dirty="0">
              <a:solidFill>
                <a:schemeClr val="tx1"/>
              </a:solidFill>
            </a:endParaRPr>
          </a:p>
        </p:txBody>
      </p:sp>
      <p:sp>
        <p:nvSpPr>
          <p:cNvPr id="23" name="TekstSylinder 22">
            <a:extLst>
              <a:ext uri="{FF2B5EF4-FFF2-40B4-BE49-F238E27FC236}">
                <a16:creationId xmlns:a16="http://schemas.microsoft.com/office/drawing/2014/main" id="{4E111ED0-8F8E-42AC-BEB3-FCB0C191C08E}"/>
              </a:ext>
            </a:extLst>
          </p:cNvPr>
          <p:cNvSpPr txBox="1"/>
          <p:nvPr/>
        </p:nvSpPr>
        <p:spPr>
          <a:xfrm>
            <a:off x="9020174" y="1471982"/>
            <a:ext cx="2200275" cy="1857375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pPr algn="l"/>
            <a:endParaRPr lang="nb-NO" dirty="0">
              <a:latin typeface="+mj-lt"/>
            </a:endParaRP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02F05251-A08D-4E13-817C-A06BB7E8B3F6}"/>
              </a:ext>
            </a:extLst>
          </p:cNvPr>
          <p:cNvSpPr/>
          <p:nvPr/>
        </p:nvSpPr>
        <p:spPr>
          <a:xfrm>
            <a:off x="3295651" y="4436020"/>
            <a:ext cx="7810500" cy="244951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b-NO" sz="1200" dirty="0">
              <a:solidFill>
                <a:schemeClr val="tx1"/>
              </a:solidFill>
            </a:endParaRPr>
          </a:p>
        </p:txBody>
      </p:sp>
      <p:pic>
        <p:nvPicPr>
          <p:cNvPr id="32" name="Bilde 31">
            <a:extLst>
              <a:ext uri="{FF2B5EF4-FFF2-40B4-BE49-F238E27FC236}">
                <a16:creationId xmlns:a16="http://schemas.microsoft.com/office/drawing/2014/main" id="{AB2525D3-236E-4644-9BCC-B7AB8530420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563" t="38769" r="3203" b="15000"/>
          <a:stretch/>
        </p:blipFill>
        <p:spPr>
          <a:xfrm>
            <a:off x="3448050" y="4641933"/>
            <a:ext cx="5295898" cy="1446104"/>
          </a:xfrm>
          <a:prstGeom prst="rect">
            <a:avLst/>
          </a:prstGeom>
          <a:ln w="38100">
            <a:solidFill>
              <a:srgbClr val="50AF43"/>
            </a:solidFill>
          </a:ln>
        </p:spPr>
      </p:pic>
    </p:spTree>
    <p:extLst>
      <p:ext uri="{BB962C8B-B14F-4D97-AF65-F5344CB8AC3E}">
        <p14:creationId xmlns:p14="http://schemas.microsoft.com/office/powerpoint/2010/main" val="2201993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1" grpId="0" animBg="1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tel 3">
            <a:extLst>
              <a:ext uri="{FF2B5EF4-FFF2-40B4-BE49-F238E27FC236}">
                <a16:creationId xmlns:a16="http://schemas.microsoft.com/office/drawing/2014/main" id="{576D7480-0244-7FDE-8AF8-4EB5D2B1B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/>
              <a:t>Beskyttelse mot spredning av brann fra utstyr</a:t>
            </a:r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6DC4E196-4D34-60F3-1D96-74F6794451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0716F46-4CEC-4E96-91AD-C6216D86172A}" type="slidenum">
              <a:rPr lang="en-GB" smtClean="0"/>
              <a:pPr/>
              <a:t>6</a:t>
            </a:fld>
            <a:endParaRPr lang="en-GB" dirty="0"/>
          </a:p>
        </p:txBody>
      </p:sp>
      <p:pic>
        <p:nvPicPr>
          <p:cNvPr id="17" name="Bilde 16">
            <a:extLst>
              <a:ext uri="{FF2B5EF4-FFF2-40B4-BE49-F238E27FC236}">
                <a16:creationId xmlns:a16="http://schemas.microsoft.com/office/drawing/2014/main" id="{3669C738-9A8B-4F9E-A6EF-128A3708B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9047" y="6234667"/>
            <a:ext cx="1308528" cy="24336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73E973F-94CF-407C-AADA-04D555FE306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18" t="36667" r="1753" b="24027"/>
          <a:stretch/>
        </p:blipFill>
        <p:spPr>
          <a:xfrm>
            <a:off x="838200" y="2616710"/>
            <a:ext cx="9534525" cy="2183843"/>
          </a:xfrm>
          <a:prstGeom prst="rect">
            <a:avLst/>
          </a:prstGeom>
          <a:ln w="38100">
            <a:solidFill>
              <a:srgbClr val="50AF43"/>
            </a:solidFill>
          </a:ln>
        </p:spPr>
      </p:pic>
    </p:spTree>
    <p:extLst>
      <p:ext uri="{BB962C8B-B14F-4D97-AF65-F5344CB8AC3E}">
        <p14:creationId xmlns:p14="http://schemas.microsoft.com/office/powerpoint/2010/main" val="3292964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6DC4E196-4D34-60F3-1D96-74F6794451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0716F46-4CEC-4E96-91AD-C6216D86172A}" type="slidenum">
              <a:rPr lang="en-GB" smtClean="0"/>
              <a:pPr/>
              <a:t>7</a:t>
            </a:fld>
            <a:endParaRPr lang="en-GB" dirty="0"/>
          </a:p>
        </p:txBody>
      </p:sp>
      <p:pic>
        <p:nvPicPr>
          <p:cNvPr id="17" name="Bilde 16">
            <a:extLst>
              <a:ext uri="{FF2B5EF4-FFF2-40B4-BE49-F238E27FC236}">
                <a16:creationId xmlns:a16="http://schemas.microsoft.com/office/drawing/2014/main" id="{3669C738-9A8B-4F9E-A6EF-128A3708BD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9047" y="6234667"/>
            <a:ext cx="1308528" cy="243365"/>
          </a:xfrm>
          <a:prstGeom prst="rect">
            <a:avLst/>
          </a:prstGeom>
        </p:spPr>
      </p:pic>
      <p:sp>
        <p:nvSpPr>
          <p:cNvPr id="3" name="Tittel 2">
            <a:extLst>
              <a:ext uri="{FF2B5EF4-FFF2-40B4-BE49-F238E27FC236}">
                <a16:creationId xmlns:a16="http://schemas.microsoft.com/office/drawing/2014/main" id="{59B98B40-9B4D-45B2-A094-61594BF78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 Eksempler på platestørrelse</a:t>
            </a:r>
          </a:p>
        </p:txBody>
      </p:sp>
      <p:pic>
        <p:nvPicPr>
          <p:cNvPr id="18" name="Grafikk 17" descr="Hjemme1 kontur">
            <a:extLst>
              <a:ext uri="{FF2B5EF4-FFF2-40B4-BE49-F238E27FC236}">
                <a16:creationId xmlns:a16="http://schemas.microsoft.com/office/drawing/2014/main" id="{C6D816DD-85C6-4965-B883-CCE614A128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3735" y="1019175"/>
            <a:ext cx="5838825" cy="5838825"/>
          </a:xfrm>
          <a:prstGeom prst="rect">
            <a:avLst/>
          </a:prstGeom>
        </p:spPr>
      </p:pic>
      <p:sp>
        <p:nvSpPr>
          <p:cNvPr id="20" name="Rektangel 19">
            <a:extLst>
              <a:ext uri="{FF2B5EF4-FFF2-40B4-BE49-F238E27FC236}">
                <a16:creationId xmlns:a16="http://schemas.microsoft.com/office/drawing/2014/main" id="{F6F9A00D-3E2E-4AF5-8C7B-4C248D6B325E}"/>
              </a:ext>
            </a:extLst>
          </p:cNvPr>
          <p:cNvSpPr/>
          <p:nvPr/>
        </p:nvSpPr>
        <p:spPr>
          <a:xfrm>
            <a:off x="2066153" y="3716615"/>
            <a:ext cx="2314575" cy="222091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b-NO" sz="1200" dirty="0">
              <a:solidFill>
                <a:schemeClr val="tx1"/>
              </a:solidFill>
            </a:endParaRPr>
          </a:p>
        </p:txBody>
      </p:sp>
      <p:sp>
        <p:nvSpPr>
          <p:cNvPr id="22" name="TekstSylinder 21">
            <a:extLst>
              <a:ext uri="{FF2B5EF4-FFF2-40B4-BE49-F238E27FC236}">
                <a16:creationId xmlns:a16="http://schemas.microsoft.com/office/drawing/2014/main" id="{EBB48B36-3E00-47AE-B621-D58ACA5F7E86}"/>
              </a:ext>
            </a:extLst>
          </p:cNvPr>
          <p:cNvSpPr txBox="1"/>
          <p:nvPr/>
        </p:nvSpPr>
        <p:spPr>
          <a:xfrm>
            <a:off x="5972175" y="466725"/>
            <a:ext cx="45719" cy="45719"/>
          </a:xfrm>
          <a:prstGeom prst="rect">
            <a:avLst/>
          </a:prstGeom>
          <a:noFill/>
        </p:spPr>
        <p:txBody>
          <a:bodyPr wrap="square" rtlCol="0">
            <a:normAutofit fontScale="25000" lnSpcReduction="20000"/>
          </a:bodyPr>
          <a:lstStyle/>
          <a:p>
            <a:pPr algn="l"/>
            <a:endParaRPr lang="nb-NO" dirty="0">
              <a:latin typeface="+mj-lt"/>
            </a:endParaRP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CD1A48D3-3F20-4205-BF87-7A448EE31A82}"/>
              </a:ext>
            </a:extLst>
          </p:cNvPr>
          <p:cNvSpPr/>
          <p:nvPr/>
        </p:nvSpPr>
        <p:spPr>
          <a:xfrm>
            <a:off x="1861422" y="4041983"/>
            <a:ext cx="2565576" cy="152399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200" dirty="0">
              <a:solidFill>
                <a:schemeClr val="tx1"/>
              </a:solidFill>
            </a:endParaRP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08294BF3-6A4C-4D2C-A315-96587171B2C7}"/>
              </a:ext>
            </a:extLst>
          </p:cNvPr>
          <p:cNvSpPr/>
          <p:nvPr/>
        </p:nvSpPr>
        <p:spPr>
          <a:xfrm>
            <a:off x="2680177" y="4515436"/>
            <a:ext cx="948848" cy="425864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b-NO" sz="1200" dirty="0">
                <a:solidFill>
                  <a:schemeClr val="tx1"/>
                </a:solidFill>
              </a:rPr>
              <a:t>DC-bryter</a:t>
            </a:r>
          </a:p>
        </p:txBody>
      </p:sp>
      <p:sp>
        <p:nvSpPr>
          <p:cNvPr id="29" name="TekstSylinder 28">
            <a:extLst>
              <a:ext uri="{FF2B5EF4-FFF2-40B4-BE49-F238E27FC236}">
                <a16:creationId xmlns:a16="http://schemas.microsoft.com/office/drawing/2014/main" id="{E099F715-A1A7-41D9-A333-23533B5E1434}"/>
              </a:ext>
            </a:extLst>
          </p:cNvPr>
          <p:cNvSpPr txBox="1"/>
          <p:nvPr/>
        </p:nvSpPr>
        <p:spPr>
          <a:xfrm>
            <a:off x="2779571" y="4254716"/>
            <a:ext cx="748866" cy="312419"/>
          </a:xfrm>
          <a:prstGeom prst="rect">
            <a:avLst/>
          </a:prstGeom>
          <a:noFill/>
        </p:spPr>
        <p:txBody>
          <a:bodyPr wrap="none" rtlCol="0">
            <a:normAutofit fontScale="92500" lnSpcReduction="20000"/>
          </a:bodyPr>
          <a:lstStyle/>
          <a:p>
            <a:pPr algn="l"/>
            <a:r>
              <a:rPr lang="nb-NO" b="1" dirty="0">
                <a:latin typeface="+mj-lt"/>
              </a:rPr>
              <a:t>20 cm</a:t>
            </a:r>
          </a:p>
        </p:txBody>
      </p:sp>
      <p:sp>
        <p:nvSpPr>
          <p:cNvPr id="30" name="TekstSylinder 29">
            <a:extLst>
              <a:ext uri="{FF2B5EF4-FFF2-40B4-BE49-F238E27FC236}">
                <a16:creationId xmlns:a16="http://schemas.microsoft.com/office/drawing/2014/main" id="{E9F282CA-C8AA-4A0E-A35D-0B61F904BB40}"/>
              </a:ext>
            </a:extLst>
          </p:cNvPr>
          <p:cNvSpPr txBox="1"/>
          <p:nvPr/>
        </p:nvSpPr>
        <p:spPr>
          <a:xfrm rot="5400000">
            <a:off x="2107500" y="4608843"/>
            <a:ext cx="736386" cy="312419"/>
          </a:xfrm>
          <a:prstGeom prst="rect">
            <a:avLst/>
          </a:prstGeom>
          <a:noFill/>
        </p:spPr>
        <p:txBody>
          <a:bodyPr wrap="none" rtlCol="0">
            <a:normAutofit fontScale="92500" lnSpcReduction="20000"/>
          </a:bodyPr>
          <a:lstStyle/>
          <a:p>
            <a:pPr algn="l"/>
            <a:r>
              <a:rPr lang="nb-NO" b="1" dirty="0">
                <a:latin typeface="+mj-lt"/>
              </a:rPr>
              <a:t>10 cm</a:t>
            </a:r>
          </a:p>
        </p:txBody>
      </p:sp>
      <p:sp>
        <p:nvSpPr>
          <p:cNvPr id="31" name="TekstSylinder 30">
            <a:extLst>
              <a:ext uri="{FF2B5EF4-FFF2-40B4-BE49-F238E27FC236}">
                <a16:creationId xmlns:a16="http://schemas.microsoft.com/office/drawing/2014/main" id="{D48D7566-31EA-4E7E-9BDB-AE893513E856}"/>
              </a:ext>
            </a:extLst>
          </p:cNvPr>
          <p:cNvSpPr txBox="1"/>
          <p:nvPr/>
        </p:nvSpPr>
        <p:spPr>
          <a:xfrm>
            <a:off x="2758714" y="3705570"/>
            <a:ext cx="748866" cy="312419"/>
          </a:xfrm>
          <a:prstGeom prst="rect">
            <a:avLst/>
          </a:prstGeom>
          <a:noFill/>
        </p:spPr>
        <p:txBody>
          <a:bodyPr wrap="none" rtlCol="0">
            <a:normAutofit fontScale="92500" lnSpcReduction="20000"/>
          </a:bodyPr>
          <a:lstStyle/>
          <a:p>
            <a:pPr algn="l"/>
            <a:r>
              <a:rPr lang="nb-NO" b="1" dirty="0">
                <a:solidFill>
                  <a:srgbClr val="7F9FBF"/>
                </a:solidFill>
                <a:latin typeface="+mj-lt"/>
              </a:rPr>
              <a:t>60 cm</a:t>
            </a:r>
          </a:p>
        </p:txBody>
      </p:sp>
      <p:sp>
        <p:nvSpPr>
          <p:cNvPr id="32" name="TekstSylinder 31">
            <a:extLst>
              <a:ext uri="{FF2B5EF4-FFF2-40B4-BE49-F238E27FC236}">
                <a16:creationId xmlns:a16="http://schemas.microsoft.com/office/drawing/2014/main" id="{D3E115BA-CD75-4552-8BAC-6AF8F1AC7C46}"/>
              </a:ext>
            </a:extLst>
          </p:cNvPr>
          <p:cNvSpPr txBox="1"/>
          <p:nvPr/>
        </p:nvSpPr>
        <p:spPr>
          <a:xfrm rot="5400000">
            <a:off x="1275921" y="4608516"/>
            <a:ext cx="748868" cy="312419"/>
          </a:xfrm>
          <a:prstGeom prst="rect">
            <a:avLst/>
          </a:prstGeom>
          <a:noFill/>
        </p:spPr>
        <p:txBody>
          <a:bodyPr wrap="none" rtlCol="0">
            <a:normAutofit fontScale="92500" lnSpcReduction="20000"/>
          </a:bodyPr>
          <a:lstStyle/>
          <a:p>
            <a:pPr algn="l"/>
            <a:r>
              <a:rPr lang="nb-NO" b="1" dirty="0">
                <a:solidFill>
                  <a:srgbClr val="7F9FBF"/>
                </a:solidFill>
                <a:latin typeface="+mj-lt"/>
              </a:rPr>
              <a:t>50 cm</a:t>
            </a:r>
          </a:p>
        </p:txBody>
      </p:sp>
      <p:sp>
        <p:nvSpPr>
          <p:cNvPr id="34" name="TekstSylinder 33">
            <a:extLst>
              <a:ext uri="{FF2B5EF4-FFF2-40B4-BE49-F238E27FC236}">
                <a16:creationId xmlns:a16="http://schemas.microsoft.com/office/drawing/2014/main" id="{BE9749ED-E641-42E7-967E-AB2F1B88CA5A}"/>
              </a:ext>
            </a:extLst>
          </p:cNvPr>
          <p:cNvSpPr txBox="1"/>
          <p:nvPr/>
        </p:nvSpPr>
        <p:spPr>
          <a:xfrm>
            <a:off x="6600963" y="2079833"/>
            <a:ext cx="3714750" cy="39243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square" rtlCol="0">
            <a:normAutofit fontScale="92500" lnSpcReduction="10000"/>
          </a:bodyPr>
          <a:lstStyle/>
          <a:p>
            <a:pPr algn="l"/>
            <a:r>
              <a:rPr lang="nb-NO" sz="2200" b="1" dirty="0">
                <a:latin typeface="+mj-lt"/>
              </a:rPr>
              <a:t>DC-bryter:</a:t>
            </a:r>
          </a:p>
          <a:p>
            <a:pPr algn="l"/>
            <a:endParaRPr lang="nb-NO" b="1" dirty="0">
              <a:latin typeface="+mj-lt"/>
            </a:endParaRPr>
          </a:p>
          <a:p>
            <a:pPr algn="l"/>
            <a:r>
              <a:rPr lang="nb-NO" dirty="0">
                <a:latin typeface="+mj-lt"/>
              </a:rPr>
              <a:t>Mål: 10 cm x 20 cm</a:t>
            </a:r>
          </a:p>
          <a:p>
            <a:pPr algn="l"/>
            <a:endParaRPr lang="nb-NO" dirty="0">
              <a:latin typeface="+mj-lt"/>
            </a:endParaRPr>
          </a:p>
          <a:p>
            <a:pPr algn="l"/>
            <a:r>
              <a:rPr lang="nb-NO" dirty="0">
                <a:latin typeface="+mj-lt"/>
              </a:rPr>
              <a:t>Bredden på 20 cm er største verdi</a:t>
            </a:r>
          </a:p>
          <a:p>
            <a:pPr marL="285750" indent="-285750" algn="l">
              <a:buFont typeface="Wingdings" panose="05000000000000000000" pitchFamily="2" charset="2"/>
              <a:buChar char="à"/>
            </a:pPr>
            <a:r>
              <a:rPr lang="nb-NO" dirty="0">
                <a:latin typeface="+mj-lt"/>
                <a:sym typeface="Wingdings" panose="05000000000000000000" pitchFamily="2" charset="2"/>
              </a:rPr>
              <a:t>Brannplate må stikke ut minst </a:t>
            </a:r>
            <a:br>
              <a:rPr lang="nb-NO" dirty="0">
                <a:latin typeface="+mj-lt"/>
                <a:sym typeface="Wingdings" panose="05000000000000000000" pitchFamily="2" charset="2"/>
              </a:rPr>
            </a:br>
            <a:r>
              <a:rPr lang="nb-NO" dirty="0">
                <a:latin typeface="+mj-lt"/>
                <a:sym typeface="Wingdings" panose="05000000000000000000" pitchFamily="2" charset="2"/>
              </a:rPr>
              <a:t>20 cm fra alle bryterens sider</a:t>
            </a:r>
          </a:p>
          <a:p>
            <a:pPr marL="285750" indent="-285750" algn="l">
              <a:buFont typeface="Wingdings" panose="05000000000000000000" pitchFamily="2" charset="2"/>
              <a:buChar char="à"/>
            </a:pPr>
            <a:endParaRPr lang="nb-NO" dirty="0">
              <a:latin typeface="+mj-lt"/>
              <a:sym typeface="Wingdings" panose="05000000000000000000" pitchFamily="2" charset="2"/>
            </a:endParaRPr>
          </a:p>
          <a:p>
            <a:pPr algn="l"/>
            <a:r>
              <a:rPr lang="nb-NO" dirty="0">
                <a:latin typeface="+mj-lt"/>
                <a:sym typeface="Wingdings" panose="05000000000000000000" pitchFamily="2" charset="2"/>
              </a:rPr>
              <a:t>Om DC bryteren monteres midt på platen betyr dette at platen må være:</a:t>
            </a:r>
            <a:br>
              <a:rPr lang="nb-NO" dirty="0">
                <a:latin typeface="+mj-lt"/>
                <a:sym typeface="Wingdings" panose="05000000000000000000" pitchFamily="2" charset="2"/>
              </a:rPr>
            </a:br>
            <a:endParaRPr lang="nb-NO" dirty="0">
              <a:latin typeface="+mj-lt"/>
              <a:sym typeface="Wingdings" panose="05000000000000000000" pitchFamily="2" charset="2"/>
            </a:endParaRPr>
          </a:p>
          <a:p>
            <a:pPr algn="l"/>
            <a:r>
              <a:rPr lang="nb-NO" dirty="0">
                <a:latin typeface="+mj-lt"/>
                <a:sym typeface="Wingdings" panose="05000000000000000000" pitchFamily="2" charset="2"/>
              </a:rPr>
              <a:t>20 cm + 20 cm + 20 cm = 60 cm bred</a:t>
            </a:r>
          </a:p>
          <a:p>
            <a:pPr algn="l"/>
            <a:endParaRPr lang="nb-NO" dirty="0">
              <a:latin typeface="+mj-lt"/>
              <a:sym typeface="Wingdings" panose="05000000000000000000" pitchFamily="2" charset="2"/>
            </a:endParaRPr>
          </a:p>
          <a:p>
            <a:pPr algn="l"/>
            <a:r>
              <a:rPr lang="nb-NO" dirty="0">
                <a:latin typeface="+mj-lt"/>
                <a:sym typeface="Wingdings" panose="05000000000000000000" pitchFamily="2" charset="2"/>
              </a:rPr>
              <a:t>Og </a:t>
            </a:r>
          </a:p>
          <a:p>
            <a:pPr algn="l"/>
            <a:endParaRPr lang="nb-NO" dirty="0">
              <a:latin typeface="+mj-lt"/>
              <a:sym typeface="Wingdings" panose="05000000000000000000" pitchFamily="2" charset="2"/>
            </a:endParaRPr>
          </a:p>
          <a:p>
            <a:pPr algn="l"/>
            <a:r>
              <a:rPr lang="nb-NO" dirty="0">
                <a:latin typeface="+mj-lt"/>
                <a:sym typeface="Wingdings" panose="05000000000000000000" pitchFamily="2" charset="2"/>
              </a:rPr>
              <a:t>10 cm + 20 cm + 20 cm = 50 cm høy</a:t>
            </a:r>
            <a:endParaRPr lang="nb-NO" dirty="0">
              <a:latin typeface="+mj-lt"/>
            </a:endParaRPr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F00F2167-8A66-4200-B2AC-A82725C4C96D}"/>
              </a:ext>
            </a:extLst>
          </p:cNvPr>
          <p:cNvSpPr/>
          <p:nvPr/>
        </p:nvSpPr>
        <p:spPr>
          <a:xfrm>
            <a:off x="6925707" y="3490304"/>
            <a:ext cx="646667" cy="409575"/>
          </a:xfrm>
          <a:prstGeom prst="ellipse">
            <a:avLst/>
          </a:prstGeom>
          <a:noFill/>
          <a:ln>
            <a:solidFill>
              <a:srgbClr val="FFC000"/>
            </a:solidFill>
          </a:ln>
          <a:effectLst>
            <a:outerShdw blurRad="127000" algn="ctr" rotWithShape="0">
              <a:prstClr val="black">
                <a:alpha val="25157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200" dirty="0">
              <a:solidFill>
                <a:schemeClr val="tx1"/>
              </a:solidFill>
            </a:endParaRPr>
          </a:p>
        </p:txBody>
      </p:sp>
      <p:cxnSp>
        <p:nvCxnSpPr>
          <p:cNvPr id="37" name="Rett linje 36">
            <a:extLst>
              <a:ext uri="{FF2B5EF4-FFF2-40B4-BE49-F238E27FC236}">
                <a16:creationId xmlns:a16="http://schemas.microsoft.com/office/drawing/2014/main" id="{1AFF3820-7799-4FD1-9FF9-E16E27D5FBA8}"/>
              </a:ext>
            </a:extLst>
          </p:cNvPr>
          <p:cNvCxnSpPr/>
          <p:nvPr/>
        </p:nvCxnSpPr>
        <p:spPr>
          <a:xfrm>
            <a:off x="3629025" y="4728368"/>
            <a:ext cx="797973" cy="0"/>
          </a:xfrm>
          <a:prstGeom prst="line">
            <a:avLst/>
          </a:prstGeom>
          <a:ln>
            <a:solidFill>
              <a:srgbClr val="FFC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Rett linje 37">
            <a:extLst>
              <a:ext uri="{FF2B5EF4-FFF2-40B4-BE49-F238E27FC236}">
                <a16:creationId xmlns:a16="http://schemas.microsoft.com/office/drawing/2014/main" id="{76668148-F805-4789-BF0D-D10B48F35F10}"/>
              </a:ext>
            </a:extLst>
          </p:cNvPr>
          <p:cNvCxnSpPr/>
          <p:nvPr/>
        </p:nvCxnSpPr>
        <p:spPr>
          <a:xfrm>
            <a:off x="1882204" y="4764725"/>
            <a:ext cx="797973" cy="0"/>
          </a:xfrm>
          <a:prstGeom prst="line">
            <a:avLst/>
          </a:prstGeom>
          <a:ln>
            <a:solidFill>
              <a:srgbClr val="FFC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Rett linje 38">
            <a:extLst>
              <a:ext uri="{FF2B5EF4-FFF2-40B4-BE49-F238E27FC236}">
                <a16:creationId xmlns:a16="http://schemas.microsoft.com/office/drawing/2014/main" id="{90DFEE16-4254-4E4B-8713-B082311BA445}"/>
              </a:ext>
            </a:extLst>
          </p:cNvPr>
          <p:cNvCxnSpPr>
            <a:cxnSpLocks/>
          </p:cNvCxnSpPr>
          <p:nvPr/>
        </p:nvCxnSpPr>
        <p:spPr>
          <a:xfrm flipH="1">
            <a:off x="3086974" y="4941300"/>
            <a:ext cx="1" cy="624681"/>
          </a:xfrm>
          <a:prstGeom prst="line">
            <a:avLst/>
          </a:prstGeom>
          <a:ln>
            <a:solidFill>
              <a:srgbClr val="FFC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Rett linje 41">
            <a:extLst>
              <a:ext uri="{FF2B5EF4-FFF2-40B4-BE49-F238E27FC236}">
                <a16:creationId xmlns:a16="http://schemas.microsoft.com/office/drawing/2014/main" id="{3F4905B0-42FE-45F4-81C2-90FF81AAFCE7}"/>
              </a:ext>
            </a:extLst>
          </p:cNvPr>
          <p:cNvCxnSpPr>
            <a:cxnSpLocks/>
          </p:cNvCxnSpPr>
          <p:nvPr/>
        </p:nvCxnSpPr>
        <p:spPr>
          <a:xfrm>
            <a:off x="3106379" y="4035691"/>
            <a:ext cx="0" cy="479745"/>
          </a:xfrm>
          <a:prstGeom prst="line">
            <a:avLst/>
          </a:prstGeom>
          <a:ln>
            <a:solidFill>
              <a:srgbClr val="FFC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Ellipse 46">
            <a:extLst>
              <a:ext uri="{FF2B5EF4-FFF2-40B4-BE49-F238E27FC236}">
                <a16:creationId xmlns:a16="http://schemas.microsoft.com/office/drawing/2014/main" id="{29A3D2B9-4E1A-46DF-B4F6-5B1C1089558A}"/>
              </a:ext>
            </a:extLst>
          </p:cNvPr>
          <p:cNvSpPr/>
          <p:nvPr/>
        </p:nvSpPr>
        <p:spPr>
          <a:xfrm>
            <a:off x="8877300" y="4621675"/>
            <a:ext cx="1123950" cy="410792"/>
          </a:xfrm>
          <a:prstGeom prst="ellipse">
            <a:avLst/>
          </a:prstGeom>
          <a:noFill/>
          <a:ln>
            <a:solidFill>
              <a:srgbClr val="50AF43"/>
            </a:solidFill>
          </a:ln>
          <a:effectLst>
            <a:outerShdw blurRad="127000" algn="ctr" rotWithShape="0">
              <a:prstClr val="black">
                <a:alpha val="25157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200" dirty="0">
              <a:solidFill>
                <a:schemeClr val="tx1"/>
              </a:solidFill>
            </a:endParaRPr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11B2065B-A70A-4188-8242-63ABA57EC576}"/>
              </a:ext>
            </a:extLst>
          </p:cNvPr>
          <p:cNvSpPr/>
          <p:nvPr/>
        </p:nvSpPr>
        <p:spPr>
          <a:xfrm>
            <a:off x="2571172" y="3620814"/>
            <a:ext cx="1123950" cy="410792"/>
          </a:xfrm>
          <a:prstGeom prst="ellipse">
            <a:avLst/>
          </a:prstGeom>
          <a:noFill/>
          <a:ln>
            <a:solidFill>
              <a:srgbClr val="50AF43"/>
            </a:solidFill>
          </a:ln>
          <a:effectLst>
            <a:outerShdw blurRad="127000" algn="ctr" rotWithShape="0">
              <a:prstClr val="black">
                <a:alpha val="25157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200" dirty="0">
              <a:solidFill>
                <a:schemeClr val="tx1"/>
              </a:solidFill>
            </a:endParaRPr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0E847421-06D7-440A-A91C-67C70A729FBA}"/>
              </a:ext>
            </a:extLst>
          </p:cNvPr>
          <p:cNvSpPr/>
          <p:nvPr/>
        </p:nvSpPr>
        <p:spPr>
          <a:xfrm>
            <a:off x="8877300" y="5565981"/>
            <a:ext cx="1248547" cy="363723"/>
          </a:xfrm>
          <a:prstGeom prst="ellipse">
            <a:avLst/>
          </a:prstGeom>
          <a:noFill/>
          <a:ln>
            <a:solidFill>
              <a:srgbClr val="CB5374"/>
            </a:solidFill>
          </a:ln>
          <a:effectLst>
            <a:outerShdw blurRad="127000" algn="ctr" rotWithShape="0">
              <a:prstClr val="black">
                <a:alpha val="25157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200" dirty="0">
              <a:solidFill>
                <a:schemeClr val="tx1"/>
              </a:solidFill>
            </a:endParaRP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900B3304-F865-4C5A-AB21-E003EC55C212}"/>
              </a:ext>
            </a:extLst>
          </p:cNvPr>
          <p:cNvSpPr/>
          <p:nvPr/>
        </p:nvSpPr>
        <p:spPr>
          <a:xfrm rot="5400000">
            <a:off x="1252821" y="4636481"/>
            <a:ext cx="856103" cy="363723"/>
          </a:xfrm>
          <a:prstGeom prst="ellipse">
            <a:avLst/>
          </a:prstGeom>
          <a:noFill/>
          <a:ln>
            <a:solidFill>
              <a:srgbClr val="CB5374"/>
            </a:solidFill>
          </a:ln>
          <a:effectLst>
            <a:outerShdw blurRad="127000" algn="ctr" rotWithShape="0">
              <a:prstClr val="black">
                <a:alpha val="25157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111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6DC4E196-4D34-60F3-1D96-74F6794451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0716F46-4CEC-4E96-91AD-C6216D86172A}" type="slidenum">
              <a:rPr lang="en-GB" smtClean="0"/>
              <a:pPr/>
              <a:t>8</a:t>
            </a:fld>
            <a:endParaRPr lang="en-GB" dirty="0"/>
          </a:p>
        </p:txBody>
      </p:sp>
      <p:pic>
        <p:nvPicPr>
          <p:cNvPr id="17" name="Bilde 16">
            <a:extLst>
              <a:ext uri="{FF2B5EF4-FFF2-40B4-BE49-F238E27FC236}">
                <a16:creationId xmlns:a16="http://schemas.microsoft.com/office/drawing/2014/main" id="{3669C738-9A8B-4F9E-A6EF-128A3708B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9047" y="6234667"/>
            <a:ext cx="1308528" cy="243365"/>
          </a:xfrm>
          <a:prstGeom prst="rect">
            <a:avLst/>
          </a:prstGeom>
        </p:spPr>
      </p:pic>
      <p:sp>
        <p:nvSpPr>
          <p:cNvPr id="3" name="Tittel 2">
            <a:extLst>
              <a:ext uri="{FF2B5EF4-FFF2-40B4-BE49-F238E27FC236}">
                <a16:creationId xmlns:a16="http://schemas.microsoft.com/office/drawing/2014/main" id="{59B98B40-9B4D-45B2-A094-61594BF78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 Eksempler på platestørrelse</a:t>
            </a:r>
          </a:p>
        </p:txBody>
      </p:sp>
      <p:pic>
        <p:nvPicPr>
          <p:cNvPr id="9" name="Grafikk 8" descr="Hjemme1 kontur">
            <a:extLst>
              <a:ext uri="{FF2B5EF4-FFF2-40B4-BE49-F238E27FC236}">
                <a16:creationId xmlns:a16="http://schemas.microsoft.com/office/drawing/2014/main" id="{F0B5598A-56C2-46AB-BE6D-033CD859F2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83881" y="1019175"/>
            <a:ext cx="5838825" cy="5838825"/>
          </a:xfrm>
          <a:prstGeom prst="rect">
            <a:avLst/>
          </a:prstGeom>
        </p:spPr>
      </p:pic>
      <p:sp>
        <p:nvSpPr>
          <p:cNvPr id="19" name="Rektangel 18">
            <a:extLst>
              <a:ext uri="{FF2B5EF4-FFF2-40B4-BE49-F238E27FC236}">
                <a16:creationId xmlns:a16="http://schemas.microsoft.com/office/drawing/2014/main" id="{65E27FFA-B876-4587-8989-567D6EFD1B82}"/>
              </a:ext>
            </a:extLst>
          </p:cNvPr>
          <p:cNvSpPr/>
          <p:nvPr/>
        </p:nvSpPr>
        <p:spPr>
          <a:xfrm>
            <a:off x="7346005" y="3617912"/>
            <a:ext cx="2314575" cy="222091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b-NO" sz="1200" dirty="0">
              <a:solidFill>
                <a:schemeClr val="tx1"/>
              </a:solidFill>
            </a:endParaRP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785C2401-AB0D-4487-8CD5-F53E55793BA6}"/>
              </a:ext>
            </a:extLst>
          </p:cNvPr>
          <p:cNvSpPr/>
          <p:nvPr/>
        </p:nvSpPr>
        <p:spPr>
          <a:xfrm>
            <a:off x="7543800" y="3518693"/>
            <a:ext cx="1924050" cy="222091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200" dirty="0">
                <a:solidFill>
                  <a:schemeClr val="tx1"/>
                </a:solidFill>
              </a:rPr>
              <a:t>v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7F1CC926-81CE-491D-9A07-82F8E4E7EA6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3203" t="40694" r="29765" b="29028"/>
          <a:stretch/>
        </p:blipFill>
        <p:spPr>
          <a:xfrm>
            <a:off x="8151555" y="4125053"/>
            <a:ext cx="768606" cy="1008191"/>
          </a:xfrm>
          <a:prstGeom prst="rect">
            <a:avLst/>
          </a:prstGeom>
        </p:spPr>
      </p:pic>
      <p:sp>
        <p:nvSpPr>
          <p:cNvPr id="22" name="TekstSylinder 21">
            <a:extLst>
              <a:ext uri="{FF2B5EF4-FFF2-40B4-BE49-F238E27FC236}">
                <a16:creationId xmlns:a16="http://schemas.microsoft.com/office/drawing/2014/main" id="{EBB48B36-3E00-47AE-B621-D58ACA5F7E86}"/>
              </a:ext>
            </a:extLst>
          </p:cNvPr>
          <p:cNvSpPr txBox="1"/>
          <p:nvPr/>
        </p:nvSpPr>
        <p:spPr>
          <a:xfrm>
            <a:off x="5972175" y="466725"/>
            <a:ext cx="45719" cy="45719"/>
          </a:xfrm>
          <a:prstGeom prst="rect">
            <a:avLst/>
          </a:prstGeom>
          <a:noFill/>
        </p:spPr>
        <p:txBody>
          <a:bodyPr wrap="square" rtlCol="0">
            <a:normAutofit fontScale="25000" lnSpcReduction="20000"/>
          </a:bodyPr>
          <a:lstStyle/>
          <a:p>
            <a:pPr algn="l"/>
            <a:endParaRPr lang="nb-NO" dirty="0">
              <a:latin typeface="+mj-lt"/>
            </a:endParaRPr>
          </a:p>
        </p:txBody>
      </p:sp>
      <p:sp>
        <p:nvSpPr>
          <p:cNvPr id="23" name="TekstSylinder 22">
            <a:extLst>
              <a:ext uri="{FF2B5EF4-FFF2-40B4-BE49-F238E27FC236}">
                <a16:creationId xmlns:a16="http://schemas.microsoft.com/office/drawing/2014/main" id="{057763EE-9CD6-411F-8F93-7ACA08389BEA}"/>
              </a:ext>
            </a:extLst>
          </p:cNvPr>
          <p:cNvSpPr txBox="1"/>
          <p:nvPr/>
        </p:nvSpPr>
        <p:spPr>
          <a:xfrm rot="5400000">
            <a:off x="7588346" y="4472939"/>
            <a:ext cx="748866" cy="312419"/>
          </a:xfrm>
          <a:prstGeom prst="rect">
            <a:avLst/>
          </a:prstGeom>
          <a:noFill/>
        </p:spPr>
        <p:txBody>
          <a:bodyPr wrap="none" rtlCol="0">
            <a:normAutofit fontScale="92500" lnSpcReduction="20000"/>
          </a:bodyPr>
          <a:lstStyle/>
          <a:p>
            <a:pPr algn="l"/>
            <a:r>
              <a:rPr lang="nb-NO" b="1" dirty="0">
                <a:latin typeface="+mj-lt"/>
              </a:rPr>
              <a:t>60 cm</a:t>
            </a:r>
          </a:p>
        </p:txBody>
      </p:sp>
      <p:sp>
        <p:nvSpPr>
          <p:cNvPr id="24" name="TekstSylinder 23">
            <a:extLst>
              <a:ext uri="{FF2B5EF4-FFF2-40B4-BE49-F238E27FC236}">
                <a16:creationId xmlns:a16="http://schemas.microsoft.com/office/drawing/2014/main" id="{6CF3093E-D575-456A-9346-B5FFCF7D2479}"/>
              </a:ext>
            </a:extLst>
          </p:cNvPr>
          <p:cNvSpPr txBox="1"/>
          <p:nvPr/>
        </p:nvSpPr>
        <p:spPr>
          <a:xfrm>
            <a:off x="8161425" y="3814214"/>
            <a:ext cx="748866" cy="312419"/>
          </a:xfrm>
          <a:prstGeom prst="rect">
            <a:avLst/>
          </a:prstGeom>
          <a:noFill/>
        </p:spPr>
        <p:txBody>
          <a:bodyPr wrap="none" rtlCol="0">
            <a:normAutofit fontScale="92500" lnSpcReduction="20000"/>
          </a:bodyPr>
          <a:lstStyle/>
          <a:p>
            <a:pPr algn="l"/>
            <a:r>
              <a:rPr lang="nb-NO" b="1" dirty="0">
                <a:latin typeface="+mj-lt"/>
              </a:rPr>
              <a:t>30 cm</a:t>
            </a:r>
          </a:p>
        </p:txBody>
      </p:sp>
      <p:sp>
        <p:nvSpPr>
          <p:cNvPr id="25" name="TekstSylinder 24">
            <a:extLst>
              <a:ext uri="{FF2B5EF4-FFF2-40B4-BE49-F238E27FC236}">
                <a16:creationId xmlns:a16="http://schemas.microsoft.com/office/drawing/2014/main" id="{5E0F3DF0-3E59-4C47-98C3-F1CC7978D0E8}"/>
              </a:ext>
            </a:extLst>
          </p:cNvPr>
          <p:cNvSpPr txBox="1"/>
          <p:nvPr/>
        </p:nvSpPr>
        <p:spPr>
          <a:xfrm>
            <a:off x="8152003" y="3255883"/>
            <a:ext cx="748866" cy="312419"/>
          </a:xfrm>
          <a:prstGeom prst="rect">
            <a:avLst/>
          </a:prstGeom>
          <a:noFill/>
        </p:spPr>
        <p:txBody>
          <a:bodyPr wrap="none" rtlCol="0">
            <a:normAutofit fontScale="92500" lnSpcReduction="20000"/>
          </a:bodyPr>
          <a:lstStyle/>
          <a:p>
            <a:pPr algn="l"/>
            <a:r>
              <a:rPr lang="nb-NO" b="1" dirty="0">
                <a:solidFill>
                  <a:srgbClr val="7F9FBF"/>
                </a:solidFill>
                <a:latin typeface="+mj-lt"/>
              </a:rPr>
              <a:t>150 cm</a:t>
            </a:r>
          </a:p>
        </p:txBody>
      </p:sp>
      <p:sp>
        <p:nvSpPr>
          <p:cNvPr id="26" name="TekstSylinder 25">
            <a:extLst>
              <a:ext uri="{FF2B5EF4-FFF2-40B4-BE49-F238E27FC236}">
                <a16:creationId xmlns:a16="http://schemas.microsoft.com/office/drawing/2014/main" id="{7E8B9BB6-A016-4419-86BB-CEDBA1C61A37}"/>
              </a:ext>
            </a:extLst>
          </p:cNvPr>
          <p:cNvSpPr txBox="1"/>
          <p:nvPr/>
        </p:nvSpPr>
        <p:spPr>
          <a:xfrm rot="5400000">
            <a:off x="6991220" y="4472940"/>
            <a:ext cx="748866" cy="312419"/>
          </a:xfrm>
          <a:prstGeom prst="rect">
            <a:avLst/>
          </a:prstGeom>
          <a:noFill/>
        </p:spPr>
        <p:txBody>
          <a:bodyPr wrap="none" rtlCol="0">
            <a:normAutofit fontScale="92500" lnSpcReduction="20000"/>
          </a:bodyPr>
          <a:lstStyle/>
          <a:p>
            <a:pPr algn="l"/>
            <a:r>
              <a:rPr lang="nb-NO" b="1" dirty="0">
                <a:solidFill>
                  <a:srgbClr val="7F9FBF"/>
                </a:solidFill>
                <a:latin typeface="+mj-lt"/>
              </a:rPr>
              <a:t>180 cm</a:t>
            </a:r>
          </a:p>
        </p:txBody>
      </p:sp>
      <p:sp>
        <p:nvSpPr>
          <p:cNvPr id="34" name="TekstSylinder 33">
            <a:extLst>
              <a:ext uri="{FF2B5EF4-FFF2-40B4-BE49-F238E27FC236}">
                <a16:creationId xmlns:a16="http://schemas.microsoft.com/office/drawing/2014/main" id="{BE9749ED-E641-42E7-967E-AB2F1B88CA5A}"/>
              </a:ext>
            </a:extLst>
          </p:cNvPr>
          <p:cNvSpPr txBox="1"/>
          <p:nvPr/>
        </p:nvSpPr>
        <p:spPr>
          <a:xfrm>
            <a:off x="1204669" y="1914525"/>
            <a:ext cx="3714750" cy="39243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square" rtlCol="0">
            <a:normAutofit fontScale="92500" lnSpcReduction="10000"/>
          </a:bodyPr>
          <a:lstStyle/>
          <a:p>
            <a:pPr algn="l"/>
            <a:r>
              <a:rPr lang="nb-NO" sz="2200" b="1" dirty="0" err="1">
                <a:latin typeface="+mj-lt"/>
              </a:rPr>
              <a:t>Vekselretter</a:t>
            </a:r>
            <a:r>
              <a:rPr lang="nb-NO" sz="2200" b="1" dirty="0">
                <a:latin typeface="+mj-lt"/>
              </a:rPr>
              <a:t>:</a:t>
            </a:r>
          </a:p>
          <a:p>
            <a:pPr algn="l"/>
            <a:endParaRPr lang="nb-NO" b="1" dirty="0">
              <a:latin typeface="+mj-lt"/>
            </a:endParaRPr>
          </a:p>
          <a:p>
            <a:pPr algn="l"/>
            <a:r>
              <a:rPr lang="nb-NO" dirty="0">
                <a:latin typeface="+mj-lt"/>
              </a:rPr>
              <a:t>Mål: 30 cm x 60 cm</a:t>
            </a:r>
          </a:p>
          <a:p>
            <a:pPr algn="l"/>
            <a:endParaRPr lang="nb-NO" dirty="0">
              <a:latin typeface="+mj-lt"/>
            </a:endParaRPr>
          </a:p>
          <a:p>
            <a:pPr algn="l"/>
            <a:r>
              <a:rPr lang="nb-NO" dirty="0">
                <a:latin typeface="+mj-lt"/>
              </a:rPr>
              <a:t>Høyden på 60 cm er største verdi</a:t>
            </a:r>
          </a:p>
          <a:p>
            <a:pPr marL="285750" indent="-285750" algn="l">
              <a:buFont typeface="Wingdings" panose="05000000000000000000" pitchFamily="2" charset="2"/>
              <a:buChar char="à"/>
            </a:pPr>
            <a:r>
              <a:rPr lang="nb-NO" dirty="0">
                <a:latin typeface="+mj-lt"/>
                <a:sym typeface="Wingdings" panose="05000000000000000000" pitchFamily="2" charset="2"/>
              </a:rPr>
              <a:t>Brannplate må stikke ut minst </a:t>
            </a:r>
            <a:br>
              <a:rPr lang="nb-NO" dirty="0">
                <a:latin typeface="+mj-lt"/>
                <a:sym typeface="Wingdings" panose="05000000000000000000" pitchFamily="2" charset="2"/>
              </a:rPr>
            </a:br>
            <a:r>
              <a:rPr lang="nb-NO" dirty="0">
                <a:latin typeface="+mj-lt"/>
                <a:sym typeface="Wingdings" panose="05000000000000000000" pitchFamily="2" charset="2"/>
              </a:rPr>
              <a:t>60 cm fra alle </a:t>
            </a:r>
            <a:r>
              <a:rPr lang="nb-NO" dirty="0" err="1">
                <a:latin typeface="+mj-lt"/>
                <a:sym typeface="Wingdings" panose="05000000000000000000" pitchFamily="2" charset="2"/>
              </a:rPr>
              <a:t>vekselretterens</a:t>
            </a:r>
            <a:r>
              <a:rPr lang="nb-NO" dirty="0">
                <a:latin typeface="+mj-lt"/>
                <a:sym typeface="Wingdings" panose="05000000000000000000" pitchFamily="2" charset="2"/>
              </a:rPr>
              <a:t> sider</a:t>
            </a:r>
          </a:p>
          <a:p>
            <a:pPr marL="285750" indent="-285750" algn="l">
              <a:buFont typeface="Wingdings" panose="05000000000000000000" pitchFamily="2" charset="2"/>
              <a:buChar char="à"/>
            </a:pPr>
            <a:endParaRPr lang="nb-NO" dirty="0">
              <a:latin typeface="+mj-lt"/>
              <a:sym typeface="Wingdings" panose="05000000000000000000" pitchFamily="2" charset="2"/>
            </a:endParaRPr>
          </a:p>
          <a:p>
            <a:pPr algn="l"/>
            <a:r>
              <a:rPr lang="nb-NO" dirty="0">
                <a:latin typeface="+mj-lt"/>
                <a:sym typeface="Wingdings" panose="05000000000000000000" pitchFamily="2" charset="2"/>
              </a:rPr>
              <a:t>Om </a:t>
            </a:r>
            <a:r>
              <a:rPr lang="nb-NO" dirty="0" err="1">
                <a:latin typeface="+mj-lt"/>
                <a:sym typeface="Wingdings" panose="05000000000000000000" pitchFamily="2" charset="2"/>
              </a:rPr>
              <a:t>vekselretteren</a:t>
            </a:r>
            <a:r>
              <a:rPr lang="nb-NO" dirty="0">
                <a:latin typeface="+mj-lt"/>
                <a:sym typeface="Wingdings" panose="05000000000000000000" pitchFamily="2" charset="2"/>
              </a:rPr>
              <a:t> monteres midt på platen betyr dette at platen må være:</a:t>
            </a:r>
            <a:br>
              <a:rPr lang="nb-NO" dirty="0">
                <a:latin typeface="+mj-lt"/>
                <a:sym typeface="Wingdings" panose="05000000000000000000" pitchFamily="2" charset="2"/>
              </a:rPr>
            </a:br>
            <a:endParaRPr lang="nb-NO" dirty="0">
              <a:latin typeface="+mj-lt"/>
              <a:sym typeface="Wingdings" panose="05000000000000000000" pitchFamily="2" charset="2"/>
            </a:endParaRPr>
          </a:p>
          <a:p>
            <a:pPr algn="l"/>
            <a:r>
              <a:rPr lang="nb-NO" dirty="0">
                <a:latin typeface="+mj-lt"/>
                <a:sym typeface="Wingdings" panose="05000000000000000000" pitchFamily="2" charset="2"/>
              </a:rPr>
              <a:t>60 cm + 60 cm + 60 cm = 180 cm høy</a:t>
            </a:r>
          </a:p>
          <a:p>
            <a:pPr algn="l"/>
            <a:endParaRPr lang="nb-NO" dirty="0">
              <a:latin typeface="+mj-lt"/>
              <a:sym typeface="Wingdings" panose="05000000000000000000" pitchFamily="2" charset="2"/>
            </a:endParaRPr>
          </a:p>
          <a:p>
            <a:pPr algn="l"/>
            <a:r>
              <a:rPr lang="nb-NO" dirty="0">
                <a:latin typeface="+mj-lt"/>
                <a:sym typeface="Wingdings" panose="05000000000000000000" pitchFamily="2" charset="2"/>
              </a:rPr>
              <a:t>Og </a:t>
            </a:r>
          </a:p>
          <a:p>
            <a:pPr algn="l"/>
            <a:endParaRPr lang="nb-NO" dirty="0">
              <a:latin typeface="+mj-lt"/>
              <a:sym typeface="Wingdings" panose="05000000000000000000" pitchFamily="2" charset="2"/>
            </a:endParaRPr>
          </a:p>
          <a:p>
            <a:pPr algn="l"/>
            <a:r>
              <a:rPr lang="nb-NO" dirty="0">
                <a:latin typeface="+mj-lt"/>
                <a:sym typeface="Wingdings" panose="05000000000000000000" pitchFamily="2" charset="2"/>
              </a:rPr>
              <a:t>30 cm + 60 cm + 60 cm = 150 cm bred</a:t>
            </a:r>
            <a:endParaRPr lang="nb-NO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356167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tel 3">
            <a:extLst>
              <a:ext uri="{FF2B5EF4-FFF2-40B4-BE49-F238E27FC236}">
                <a16:creationId xmlns:a16="http://schemas.microsoft.com/office/drawing/2014/main" id="{576D7480-0244-7FDE-8AF8-4EB5D2B1B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/>
              <a:t>Hva annet enn NEK400:2022 gjelder for solcelleanlegg?</a:t>
            </a:r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6DC4E196-4D34-60F3-1D96-74F6794451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0716F46-4CEC-4E96-91AD-C6216D86172A}" type="slidenum">
              <a:rPr lang="en-GB" smtClean="0"/>
              <a:pPr/>
              <a:t>9</a:t>
            </a:fld>
            <a:endParaRPr lang="en-GB" dirty="0"/>
          </a:p>
        </p:txBody>
      </p:sp>
      <p:graphicFrame>
        <p:nvGraphicFramePr>
          <p:cNvPr id="13" name="Diagram 12">
            <a:extLst>
              <a:ext uri="{FF2B5EF4-FFF2-40B4-BE49-F238E27FC236}">
                <a16:creationId xmlns:a16="http://schemas.microsoft.com/office/drawing/2014/main" id="{4BA702AE-3DD5-5562-8F89-8AE8656538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0069708"/>
              </p:ext>
            </p:extLst>
          </p:nvPr>
        </p:nvGraphicFramePr>
        <p:xfrm>
          <a:off x="3067077" y="1671508"/>
          <a:ext cx="6057845" cy="3514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Bilde 5">
            <a:extLst>
              <a:ext uri="{FF2B5EF4-FFF2-40B4-BE49-F238E27FC236}">
                <a16:creationId xmlns:a16="http://schemas.microsoft.com/office/drawing/2014/main" id="{3153AA76-14C9-413D-84ED-D46BAA0BAF0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69047" y="6234667"/>
            <a:ext cx="1308528" cy="243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9973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nelfo hovedfarger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3F80"/>
      </a:accent1>
      <a:accent2>
        <a:srgbClr val="6E306E"/>
      </a:accent2>
      <a:accent3>
        <a:srgbClr val="2292EB"/>
      </a:accent3>
      <a:accent4>
        <a:srgbClr val="004C9E"/>
      </a:accent4>
      <a:accent5>
        <a:srgbClr val="84D1ED"/>
      </a:accent5>
      <a:accent6>
        <a:srgbClr val="1B97D3"/>
      </a:accent6>
      <a:hlink>
        <a:srgbClr val="004C9E"/>
      </a:hlink>
      <a:folHlink>
        <a:srgbClr val="6E306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  <a:effectLst>
          <a:outerShdw blurRad="127000" algn="ctr" rotWithShape="0">
            <a:prstClr val="black">
              <a:alpha val="25157"/>
            </a:prstClr>
          </a:outerShdw>
        </a:effectLst>
      </a:spPr>
      <a:bodyPr rtlCol="0" anchor="ctr"/>
      <a:lstStyle>
        <a:defPPr algn="ctr">
          <a:defRPr sz="12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normAutofit/>
      </a:bodyPr>
      <a:lstStyle>
        <a:defPPr algn="l">
          <a:defRPr dirty="0">
            <a:latin typeface="+mj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sjon1" id="{0A1E8F8E-F852-D440-8D68-D69A660036BF}" vid="{FF72AFA1-F683-5F47-BF39-FFDEB0D86D82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83C6E198B92254D96DB3B3EA707010B" ma:contentTypeVersion="15" ma:contentTypeDescription="Opprett et nytt dokument." ma:contentTypeScope="" ma:versionID="38042f8cc9646595066f184c256a7d8d">
  <xsd:schema xmlns:xsd="http://www.w3.org/2001/XMLSchema" xmlns:xs="http://www.w3.org/2001/XMLSchema" xmlns:p="http://schemas.microsoft.com/office/2006/metadata/properties" xmlns:ns2="f1a357bd-c645-4065-ba9f-18cfe4cd1c0d" xmlns:ns3="ad3f3334-46b2-49f6-be9a-dea0ed6597a9" targetNamespace="http://schemas.microsoft.com/office/2006/metadata/properties" ma:root="true" ma:fieldsID="c79aefbd73d68b7b1e160a482601bca2" ns2:_="" ns3:_="">
    <xsd:import namespace="f1a357bd-c645-4065-ba9f-18cfe4cd1c0d"/>
    <xsd:import namespace="ad3f3334-46b2-49f6-be9a-dea0ed6597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a357bd-c645-4065-ba9f-18cfe4cd1c0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Bildemerkelapper" ma:readOnly="false" ma:fieldId="{5cf76f15-5ced-4ddc-b409-7134ff3c332f}" ma:taxonomyMulti="true" ma:sspId="32f2bf80-d412-4f60-9549-1f43c05d4ca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3f3334-46b2-49f6-be9a-dea0ed6597a9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43f1371d-d9dd-474b-add8-b1a04a44d6ca}" ma:internalName="TaxCatchAll" ma:showField="CatchAllData" ma:web="ad3f3334-46b2-49f6-be9a-dea0ed6597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d3f3334-46b2-49f6-be9a-dea0ed6597a9" xsi:nil="true"/>
    <lcf76f155ced4ddcb4097134ff3c332f xmlns="f1a357bd-c645-4065-ba9f-18cfe4cd1c0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98BF749-060C-4748-993F-F8EF3DE5C70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B05531D-107F-4E10-B06B-2D0F036087E3}"/>
</file>

<file path=customXml/itemProps3.xml><?xml version="1.0" encoding="utf-8"?>
<ds:datastoreItem xmlns:ds="http://schemas.openxmlformats.org/officeDocument/2006/customXml" ds:itemID="{EBB61E1B-4F6F-42D0-8508-6BF61622A802}">
  <ds:schemaRefs>
    <ds:schemaRef ds:uri="http://schemas.microsoft.com/office/2006/metadata/properties"/>
    <ds:schemaRef ds:uri="http://www.w3.org/2000/xmlns/"/>
    <ds:schemaRef ds:uri="5965347b-ede9-44a2-82aa-79a53a07b197"/>
    <ds:schemaRef ds:uri="http://www.w3.org/2001/XMLSchema-instance"/>
    <ds:schemaRef ds:uri="1ceb7806-26ae-416e-b28f-207402efea94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nelfo powerpointmal</Template>
  <TotalTime>1887</TotalTime>
  <Words>446</Words>
  <Application>Microsoft Office PowerPoint</Application>
  <PresentationFormat>Widescreen</PresentationFormat>
  <Paragraphs>119</Paragraphs>
  <Slides>14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14</vt:i4>
      </vt:variant>
    </vt:vector>
  </HeadingPairs>
  <TitlesOfParts>
    <vt:vector size="15" baseType="lpstr">
      <vt:lpstr>Office-tema</vt:lpstr>
      <vt:lpstr>PowerPoint-presentasjon</vt:lpstr>
      <vt:lpstr>Innhold</vt:lpstr>
      <vt:lpstr>Strømstyrt jordfeilvern</vt:lpstr>
      <vt:lpstr>Type kabel/ledere</vt:lpstr>
      <vt:lpstr>Montasje av DC kabler</vt:lpstr>
      <vt:lpstr>Beskyttelse mot spredning av brann fra utstyr</vt:lpstr>
      <vt:lpstr> Eksempler på platestørrelse</vt:lpstr>
      <vt:lpstr> Eksempler på platestørrelse</vt:lpstr>
      <vt:lpstr>Hva annet enn NEK400:2022 gjelder for solcelleanlegg?</vt:lpstr>
      <vt:lpstr>806 - Batteriinstallasjoner</vt:lpstr>
      <vt:lpstr>PowerPoint-presentasjon</vt:lpstr>
      <vt:lpstr>Hva annet enn NEK400 gjelder for batterisystemer?</vt:lpstr>
      <vt:lpstr>Spørsmål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Marie Kolderup</dc:creator>
  <cp:lastModifiedBy>Tommy Lundekvam</cp:lastModifiedBy>
  <cp:revision>20</cp:revision>
  <dcterms:created xsi:type="dcterms:W3CDTF">2022-05-22T13:28:11Z</dcterms:created>
  <dcterms:modified xsi:type="dcterms:W3CDTF">2022-06-14T12:37:13Z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0x010100A2E816B59A83D448890F09B532F536DD</vt:lpwstr>
  </property>
  <property fmtid="{D5CDD505-2E9C-101B-9397-08002B2CF9AE}" pid="3" name="_dlc_DocIdItemGuid">
    <vt:lpwstr>950461c5-4679-4716-9684-b78f42601ac5</vt:lpwstr>
  </property>
</Properties>
</file>